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83" r:id="rId4"/>
    <p:sldMasterId id="2147483702" r:id="rId5"/>
    <p:sldMasterId id="2147483721" r:id="rId6"/>
    <p:sldMasterId id="2147483740" r:id="rId7"/>
    <p:sldMasterId id="2147483759" r:id="rId8"/>
  </p:sldMasterIdLst>
  <p:notesMasterIdLst>
    <p:notesMasterId r:id="rId10"/>
  </p:notesMasterIdLst>
  <p:handoutMasterIdLst>
    <p:handoutMasterId r:id="rId27"/>
  </p:handoutMasterIdLst>
  <p:sldIdLst>
    <p:sldId id="1005" r:id="rId9"/>
    <p:sldId id="1150" r:id="rId11"/>
    <p:sldId id="898" r:id="rId12"/>
    <p:sldId id="692" r:id="rId13"/>
    <p:sldId id="894" r:id="rId14"/>
    <p:sldId id="888" r:id="rId15"/>
    <p:sldId id="902" r:id="rId16"/>
    <p:sldId id="901" r:id="rId17"/>
    <p:sldId id="899" r:id="rId18"/>
    <p:sldId id="900" r:id="rId19"/>
    <p:sldId id="906" r:id="rId20"/>
    <p:sldId id="1149" r:id="rId21"/>
    <p:sldId id="1138" r:id="rId22"/>
    <p:sldId id="1115" r:id="rId23"/>
    <p:sldId id="1141" r:id="rId24"/>
    <p:sldId id="1142" r:id="rId25"/>
    <p:sldId id="114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110"/>
    <a:srgbClr val="FFFFFF"/>
    <a:srgbClr val="FFAB03"/>
    <a:srgbClr val="EC660E"/>
    <a:srgbClr val="2C2E2E"/>
    <a:srgbClr val="FC3903"/>
    <a:srgbClr val="FC7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633.xml"/><Relationship Id="rId8" Type="http://schemas.openxmlformats.org/officeDocument/2006/relationships/tags" Target="../tags/tag632.xml"/><Relationship Id="rId7" Type="http://schemas.openxmlformats.org/officeDocument/2006/relationships/tags" Target="../tags/tag631.xml"/><Relationship Id="rId6" Type="http://schemas.openxmlformats.org/officeDocument/2006/relationships/tags" Target="../tags/tag630.xml"/><Relationship Id="rId5" Type="http://schemas.openxmlformats.org/officeDocument/2006/relationships/tags" Target="../tags/tag629.xml"/><Relationship Id="rId4" Type="http://schemas.openxmlformats.org/officeDocument/2006/relationships/tags" Target="../tags/tag628.xml"/><Relationship Id="rId3" Type="http://schemas.openxmlformats.org/officeDocument/2006/relationships/tags" Target="../tags/tag627.xml"/><Relationship Id="rId2" Type="http://schemas.openxmlformats.org/officeDocument/2006/relationships/tags" Target="../tags/tag626.xml"/><Relationship Id="rId10" Type="http://schemas.openxmlformats.org/officeDocument/2006/relationships/tags" Target="../tags/tag634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0" Type="http://schemas.openxmlformats.org/officeDocument/2006/relationships/tags" Target="../tags/tag643.xml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659.xml"/><Relationship Id="rId8" Type="http://schemas.openxmlformats.org/officeDocument/2006/relationships/tags" Target="../tags/tag658.xml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0" Type="http://schemas.openxmlformats.org/officeDocument/2006/relationships/tags" Target="../tags/tag660.xml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7" Type="http://schemas.openxmlformats.org/officeDocument/2006/relationships/tags" Target="../tags/tag666.xml"/><Relationship Id="rId6" Type="http://schemas.openxmlformats.org/officeDocument/2006/relationships/tags" Target="../tags/tag665.xml"/><Relationship Id="rId5" Type="http://schemas.openxmlformats.org/officeDocument/2006/relationships/tags" Target="../tags/tag664.xml"/><Relationship Id="rId4" Type="http://schemas.openxmlformats.org/officeDocument/2006/relationships/tags" Target="../tags/tag663.xml"/><Relationship Id="rId3" Type="http://schemas.openxmlformats.org/officeDocument/2006/relationships/tags" Target="../tags/tag662.xml"/><Relationship Id="rId2" Type="http://schemas.openxmlformats.org/officeDocument/2006/relationships/tags" Target="../tags/tag661.xml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677.xml"/><Relationship Id="rId7" Type="http://schemas.openxmlformats.org/officeDocument/2006/relationships/image" Target="../media/image24.png"/><Relationship Id="rId6" Type="http://schemas.openxmlformats.org/officeDocument/2006/relationships/tags" Target="../tags/tag676.xml"/><Relationship Id="rId5" Type="http://schemas.openxmlformats.org/officeDocument/2006/relationships/image" Target="../media/image23.png"/><Relationship Id="rId4" Type="http://schemas.openxmlformats.org/officeDocument/2006/relationships/tags" Target="../tags/tag675.xml"/><Relationship Id="rId3" Type="http://schemas.openxmlformats.org/officeDocument/2006/relationships/tags" Target="../tags/tag674.xml"/><Relationship Id="rId2" Type="http://schemas.openxmlformats.org/officeDocument/2006/relationships/tags" Target="../tags/tag673.xml"/><Relationship Id="rId15" Type="http://schemas.openxmlformats.org/officeDocument/2006/relationships/tags" Target="../tags/tag682.xml"/><Relationship Id="rId14" Type="http://schemas.openxmlformats.org/officeDocument/2006/relationships/tags" Target="../tags/tag681.xml"/><Relationship Id="rId13" Type="http://schemas.openxmlformats.org/officeDocument/2006/relationships/tags" Target="../tags/tag680.xml"/><Relationship Id="rId12" Type="http://schemas.openxmlformats.org/officeDocument/2006/relationships/tags" Target="../tags/tag679.xml"/><Relationship Id="rId11" Type="http://schemas.openxmlformats.org/officeDocument/2006/relationships/image" Target="../media/image26.png"/><Relationship Id="rId10" Type="http://schemas.openxmlformats.org/officeDocument/2006/relationships/tags" Target="../tags/tag678.xml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image" Target="../media/image28.png"/><Relationship Id="rId5" Type="http://schemas.openxmlformats.org/officeDocument/2006/relationships/tags" Target="../tags/tag685.xml"/><Relationship Id="rId4" Type="http://schemas.openxmlformats.org/officeDocument/2006/relationships/image" Target="../media/image27.png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1" Type="http://schemas.openxmlformats.org/officeDocument/2006/relationships/tags" Target="../tags/tag690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tags" Target="../tags/tag696.xml"/><Relationship Id="rId8" Type="http://schemas.openxmlformats.org/officeDocument/2006/relationships/tags" Target="../tags/tag695.xml"/><Relationship Id="rId7" Type="http://schemas.openxmlformats.org/officeDocument/2006/relationships/tags" Target="../tags/tag694.xml"/><Relationship Id="rId6" Type="http://schemas.openxmlformats.org/officeDocument/2006/relationships/image" Target="../media/image30.png"/><Relationship Id="rId5" Type="http://schemas.openxmlformats.org/officeDocument/2006/relationships/tags" Target="../tags/tag693.xml"/><Relationship Id="rId4" Type="http://schemas.openxmlformats.org/officeDocument/2006/relationships/image" Target="../media/image29.png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2" Type="http://schemas.openxmlformats.org/officeDocument/2006/relationships/tags" Target="../tags/tag699.xml"/><Relationship Id="rId11" Type="http://schemas.openxmlformats.org/officeDocument/2006/relationships/tags" Target="../tags/tag698.xml"/><Relationship Id="rId10" Type="http://schemas.openxmlformats.org/officeDocument/2006/relationships/tags" Target="../tags/tag697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706.xml"/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Relationship Id="rId3" Type="http://schemas.openxmlformats.org/officeDocument/2006/relationships/image" Target="../media/image31.png"/><Relationship Id="rId2" Type="http://schemas.openxmlformats.org/officeDocument/2006/relationships/tags" Target="../tags/tag700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712.xml"/><Relationship Id="rId8" Type="http://schemas.openxmlformats.org/officeDocument/2006/relationships/tags" Target="../tags/tag711.xml"/><Relationship Id="rId7" Type="http://schemas.openxmlformats.org/officeDocument/2006/relationships/tags" Target="../tags/tag710.xml"/><Relationship Id="rId6" Type="http://schemas.openxmlformats.org/officeDocument/2006/relationships/image" Target="../media/image28.png"/><Relationship Id="rId5" Type="http://schemas.openxmlformats.org/officeDocument/2006/relationships/tags" Target="../tags/tag709.xml"/><Relationship Id="rId4" Type="http://schemas.openxmlformats.org/officeDocument/2006/relationships/image" Target="../media/image27.png"/><Relationship Id="rId3" Type="http://schemas.openxmlformats.org/officeDocument/2006/relationships/tags" Target="../tags/tag708.xml"/><Relationship Id="rId2" Type="http://schemas.openxmlformats.org/officeDocument/2006/relationships/tags" Target="../tags/tag707.xml"/><Relationship Id="rId14" Type="http://schemas.openxmlformats.org/officeDocument/2006/relationships/tags" Target="../tags/tag717.xml"/><Relationship Id="rId13" Type="http://schemas.openxmlformats.org/officeDocument/2006/relationships/tags" Target="../tags/tag716.xml"/><Relationship Id="rId12" Type="http://schemas.openxmlformats.org/officeDocument/2006/relationships/tags" Target="../tags/tag715.xml"/><Relationship Id="rId11" Type="http://schemas.openxmlformats.org/officeDocument/2006/relationships/tags" Target="../tags/tag714.xml"/><Relationship Id="rId10" Type="http://schemas.openxmlformats.org/officeDocument/2006/relationships/tags" Target="../tags/tag713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5" Type="http://schemas.openxmlformats.org/officeDocument/2006/relationships/tags" Target="../tags/tag721.xml"/><Relationship Id="rId4" Type="http://schemas.openxmlformats.org/officeDocument/2006/relationships/tags" Target="../tags/tag720.xml"/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4" Type="http://schemas.openxmlformats.org/officeDocument/2006/relationships/tags" Target="../tags/tag724.xml"/><Relationship Id="rId3" Type="http://schemas.openxmlformats.org/officeDocument/2006/relationships/tags" Target="../tags/tag723.xml"/><Relationship Id="rId2" Type="http://schemas.openxmlformats.org/officeDocument/2006/relationships/tags" Target="../tags/tag722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731.xml"/><Relationship Id="rId8" Type="http://schemas.openxmlformats.org/officeDocument/2006/relationships/tags" Target="../tags/tag730.xml"/><Relationship Id="rId7" Type="http://schemas.openxmlformats.org/officeDocument/2006/relationships/tags" Target="../tags/tag729.xml"/><Relationship Id="rId6" Type="http://schemas.openxmlformats.org/officeDocument/2006/relationships/tags" Target="../tags/tag728.xml"/><Relationship Id="rId5" Type="http://schemas.openxmlformats.org/officeDocument/2006/relationships/tags" Target="../tags/tag727.xml"/><Relationship Id="rId4" Type="http://schemas.openxmlformats.org/officeDocument/2006/relationships/tags" Target="../tags/tag726.xml"/><Relationship Id="rId3" Type="http://schemas.openxmlformats.org/officeDocument/2006/relationships/image" Target="../media/image31.png"/><Relationship Id="rId2" Type="http://schemas.openxmlformats.org/officeDocument/2006/relationships/tags" Target="../tags/tag725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737.xml"/><Relationship Id="rId8" Type="http://schemas.openxmlformats.org/officeDocument/2006/relationships/tags" Target="../tags/tag736.xml"/><Relationship Id="rId7" Type="http://schemas.openxmlformats.org/officeDocument/2006/relationships/image" Target="../media/image28.png"/><Relationship Id="rId6" Type="http://schemas.openxmlformats.org/officeDocument/2006/relationships/tags" Target="../tags/tag735.xml"/><Relationship Id="rId5" Type="http://schemas.openxmlformats.org/officeDocument/2006/relationships/image" Target="../media/image27.png"/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2" Type="http://schemas.openxmlformats.org/officeDocument/2006/relationships/tags" Target="../tags/tag740.xml"/><Relationship Id="rId11" Type="http://schemas.openxmlformats.org/officeDocument/2006/relationships/tags" Target="../tags/tag739.xml"/><Relationship Id="rId10" Type="http://schemas.openxmlformats.org/officeDocument/2006/relationships/tags" Target="../tags/tag738.xml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image" Target="../media/image28.png"/><Relationship Id="rId6" Type="http://schemas.openxmlformats.org/officeDocument/2006/relationships/tags" Target="../tags/tag744.xml"/><Relationship Id="rId5" Type="http://schemas.openxmlformats.org/officeDocument/2006/relationships/image" Target="../media/image27.png"/><Relationship Id="rId4" Type="http://schemas.openxmlformats.org/officeDocument/2006/relationships/tags" Target="../tags/tag743.xml"/><Relationship Id="rId3" Type="http://schemas.openxmlformats.org/officeDocument/2006/relationships/tags" Target="../tags/tag742.xml"/><Relationship Id="rId2" Type="http://schemas.openxmlformats.org/officeDocument/2006/relationships/tags" Target="../tags/tag741.xml"/><Relationship Id="rId11" Type="http://schemas.openxmlformats.org/officeDocument/2006/relationships/tags" Target="../tags/tag748.xml"/><Relationship Id="rId10" Type="http://schemas.openxmlformats.org/officeDocument/2006/relationships/tags" Target="../tags/tag747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754.xml"/><Relationship Id="rId8" Type="http://schemas.openxmlformats.org/officeDocument/2006/relationships/tags" Target="../tags/tag753.xml"/><Relationship Id="rId7" Type="http://schemas.openxmlformats.org/officeDocument/2006/relationships/tags" Target="../tags/tag752.xml"/><Relationship Id="rId6" Type="http://schemas.openxmlformats.org/officeDocument/2006/relationships/image" Target="../media/image30.png"/><Relationship Id="rId5" Type="http://schemas.openxmlformats.org/officeDocument/2006/relationships/tags" Target="../tags/tag751.xml"/><Relationship Id="rId4" Type="http://schemas.openxmlformats.org/officeDocument/2006/relationships/image" Target="../media/image29.png"/><Relationship Id="rId3" Type="http://schemas.openxmlformats.org/officeDocument/2006/relationships/tags" Target="../tags/tag750.xml"/><Relationship Id="rId2" Type="http://schemas.openxmlformats.org/officeDocument/2006/relationships/tags" Target="../tags/tag749.xml"/><Relationship Id="rId11" Type="http://schemas.openxmlformats.org/officeDocument/2006/relationships/tags" Target="../tags/tag756.xml"/><Relationship Id="rId10" Type="http://schemas.openxmlformats.org/officeDocument/2006/relationships/tags" Target="../tags/tag755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7" Type="http://schemas.openxmlformats.org/officeDocument/2006/relationships/tags" Target="../tags/tag761.xml"/><Relationship Id="rId6" Type="http://schemas.openxmlformats.org/officeDocument/2006/relationships/tags" Target="../tags/tag760.xml"/><Relationship Id="rId5" Type="http://schemas.openxmlformats.org/officeDocument/2006/relationships/tags" Target="../tags/tag759.xml"/><Relationship Id="rId4" Type="http://schemas.openxmlformats.org/officeDocument/2006/relationships/tags" Target="../tags/tag758.xml"/><Relationship Id="rId3" Type="http://schemas.openxmlformats.org/officeDocument/2006/relationships/image" Target="../media/image31.png"/><Relationship Id="rId2" Type="http://schemas.openxmlformats.org/officeDocument/2006/relationships/tags" Target="../tags/tag757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tags" Target="../tags/tag767.xml"/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image" Target="../media/image28.png"/><Relationship Id="rId5" Type="http://schemas.openxmlformats.org/officeDocument/2006/relationships/tags" Target="../tags/tag764.xml"/><Relationship Id="rId4" Type="http://schemas.openxmlformats.org/officeDocument/2006/relationships/image" Target="../media/image27.png"/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1" Type="http://schemas.openxmlformats.org/officeDocument/2006/relationships/tags" Target="../tags/tag769.xml"/><Relationship Id="rId10" Type="http://schemas.openxmlformats.org/officeDocument/2006/relationships/tags" Target="../tags/tag768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776.xml"/><Relationship Id="rId8" Type="http://schemas.openxmlformats.org/officeDocument/2006/relationships/tags" Target="../tags/tag775.xml"/><Relationship Id="rId7" Type="http://schemas.openxmlformats.org/officeDocument/2006/relationships/tags" Target="../tags/tag774.xml"/><Relationship Id="rId6" Type="http://schemas.openxmlformats.org/officeDocument/2006/relationships/tags" Target="../tags/tag773.xml"/><Relationship Id="rId5" Type="http://schemas.openxmlformats.org/officeDocument/2006/relationships/tags" Target="../tags/tag772.xml"/><Relationship Id="rId4" Type="http://schemas.openxmlformats.org/officeDocument/2006/relationships/image" Target="../media/image31.png"/><Relationship Id="rId3" Type="http://schemas.openxmlformats.org/officeDocument/2006/relationships/tags" Target="../tags/tag771.xml"/><Relationship Id="rId2" Type="http://schemas.openxmlformats.org/officeDocument/2006/relationships/tags" Target="../tags/tag770.xml"/><Relationship Id="rId10" Type="http://schemas.openxmlformats.org/officeDocument/2006/relationships/tags" Target="../tags/tag777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tags" Target="../tags/tag783.xml"/><Relationship Id="rId8" Type="http://schemas.openxmlformats.org/officeDocument/2006/relationships/tags" Target="../tags/tag782.xml"/><Relationship Id="rId7" Type="http://schemas.openxmlformats.org/officeDocument/2006/relationships/image" Target="../media/image28.png"/><Relationship Id="rId6" Type="http://schemas.openxmlformats.org/officeDocument/2006/relationships/tags" Target="../tags/tag781.xml"/><Relationship Id="rId5" Type="http://schemas.openxmlformats.org/officeDocument/2006/relationships/image" Target="../media/image27.png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3" Type="http://schemas.openxmlformats.org/officeDocument/2006/relationships/tags" Target="../tags/tag787.xml"/><Relationship Id="rId12" Type="http://schemas.openxmlformats.org/officeDocument/2006/relationships/tags" Target="../tags/tag786.xml"/><Relationship Id="rId11" Type="http://schemas.openxmlformats.org/officeDocument/2006/relationships/tags" Target="../tags/tag785.xml"/><Relationship Id="rId10" Type="http://schemas.openxmlformats.org/officeDocument/2006/relationships/tags" Target="../tags/tag784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793.xml"/><Relationship Id="rId8" Type="http://schemas.openxmlformats.org/officeDocument/2006/relationships/tags" Target="../tags/tag792.xml"/><Relationship Id="rId7" Type="http://schemas.openxmlformats.org/officeDocument/2006/relationships/tags" Target="../tags/tag791.xml"/><Relationship Id="rId6" Type="http://schemas.openxmlformats.org/officeDocument/2006/relationships/image" Target="../media/image28.png"/><Relationship Id="rId5" Type="http://schemas.openxmlformats.org/officeDocument/2006/relationships/tags" Target="../tags/tag790.xml"/><Relationship Id="rId4" Type="http://schemas.openxmlformats.org/officeDocument/2006/relationships/image" Target="../media/image27.png"/><Relationship Id="rId3" Type="http://schemas.openxmlformats.org/officeDocument/2006/relationships/tags" Target="../tags/tag789.xml"/><Relationship Id="rId2" Type="http://schemas.openxmlformats.org/officeDocument/2006/relationships/tags" Target="../tags/tag788.xml"/><Relationship Id="rId13" Type="http://schemas.openxmlformats.org/officeDocument/2006/relationships/tags" Target="../tags/tag797.xml"/><Relationship Id="rId12" Type="http://schemas.openxmlformats.org/officeDocument/2006/relationships/tags" Target="../tags/tag796.xml"/><Relationship Id="rId11" Type="http://schemas.openxmlformats.org/officeDocument/2006/relationships/tags" Target="../tags/tag795.xml"/><Relationship Id="rId10" Type="http://schemas.openxmlformats.org/officeDocument/2006/relationships/tags" Target="../tags/tag794.xml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803.xml"/><Relationship Id="rId8" Type="http://schemas.openxmlformats.org/officeDocument/2006/relationships/tags" Target="../tags/tag802.xml"/><Relationship Id="rId7" Type="http://schemas.openxmlformats.org/officeDocument/2006/relationships/image" Target="../media/image28.png"/><Relationship Id="rId6" Type="http://schemas.openxmlformats.org/officeDocument/2006/relationships/tags" Target="../tags/tag801.xml"/><Relationship Id="rId5" Type="http://schemas.openxmlformats.org/officeDocument/2006/relationships/image" Target="../media/image27.png"/><Relationship Id="rId4" Type="http://schemas.openxmlformats.org/officeDocument/2006/relationships/tags" Target="../tags/tag800.xml"/><Relationship Id="rId3" Type="http://schemas.openxmlformats.org/officeDocument/2006/relationships/tags" Target="../tags/tag799.xml"/><Relationship Id="rId2" Type="http://schemas.openxmlformats.org/officeDocument/2006/relationships/tags" Target="../tags/tag798.xml"/><Relationship Id="rId15" Type="http://schemas.openxmlformats.org/officeDocument/2006/relationships/tags" Target="../tags/tag809.xml"/><Relationship Id="rId14" Type="http://schemas.openxmlformats.org/officeDocument/2006/relationships/tags" Target="../tags/tag808.xml"/><Relationship Id="rId13" Type="http://schemas.openxmlformats.org/officeDocument/2006/relationships/tags" Target="../tags/tag807.xml"/><Relationship Id="rId12" Type="http://schemas.openxmlformats.org/officeDocument/2006/relationships/tags" Target="../tags/tag806.xml"/><Relationship Id="rId11" Type="http://schemas.openxmlformats.org/officeDocument/2006/relationships/tags" Target="../tags/tag805.xml"/><Relationship Id="rId10" Type="http://schemas.openxmlformats.org/officeDocument/2006/relationships/tags" Target="../tags/tag804.xml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814.xml"/><Relationship Id="rId8" Type="http://schemas.openxmlformats.org/officeDocument/2006/relationships/image" Target="../media/image31.png"/><Relationship Id="rId7" Type="http://schemas.openxmlformats.org/officeDocument/2006/relationships/tags" Target="../tags/tag813.xml"/><Relationship Id="rId6" Type="http://schemas.openxmlformats.org/officeDocument/2006/relationships/image" Target="../media/image33.png"/><Relationship Id="rId5" Type="http://schemas.openxmlformats.org/officeDocument/2006/relationships/tags" Target="../tags/tag812.xml"/><Relationship Id="rId4" Type="http://schemas.openxmlformats.org/officeDocument/2006/relationships/image" Target="../media/image32.png"/><Relationship Id="rId3" Type="http://schemas.openxmlformats.org/officeDocument/2006/relationships/tags" Target="../tags/tag811.xml"/><Relationship Id="rId2" Type="http://schemas.openxmlformats.org/officeDocument/2006/relationships/tags" Target="../tags/tag810.xml"/><Relationship Id="rId13" Type="http://schemas.openxmlformats.org/officeDocument/2006/relationships/tags" Target="../tags/tag818.xml"/><Relationship Id="rId12" Type="http://schemas.openxmlformats.org/officeDocument/2006/relationships/tags" Target="../tags/tag817.xml"/><Relationship Id="rId11" Type="http://schemas.openxmlformats.org/officeDocument/2006/relationships/tags" Target="../tags/tag816.xml"/><Relationship Id="rId10" Type="http://schemas.openxmlformats.org/officeDocument/2006/relationships/tags" Target="../tags/tag815.xml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image" Target="file:///C:\Users\1V994W2\Documents\Tencent%20Files\574576071\FileRecv\&#25340;&#35013;&#32032;&#26448;\&#31616;&#32422;&#28385;&#29256;-60\\22\subject_holdleft_54,77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3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8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9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1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2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44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57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6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image" Target="file:///C:\Users\D69LXP2\Desktop\400px_tools/pic_temp/whole_pic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75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85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93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06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19.xml"/><Relationship Id="rId10" Type="http://schemas.openxmlformats.org/officeDocument/2006/relationships/tags" Target="../tags/tag22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26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35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44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53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64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81.xml"/><Relationship Id="rId7" Type="http://schemas.openxmlformats.org/officeDocument/2006/relationships/image" Target="../media/image10.png"/><Relationship Id="rId6" Type="http://schemas.openxmlformats.org/officeDocument/2006/relationships/tags" Target="../tags/tag280.xml"/><Relationship Id="rId5" Type="http://schemas.openxmlformats.org/officeDocument/2006/relationships/image" Target="../media/image9.png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image" Target="../media/image12.png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14.png"/><Relationship Id="rId5" Type="http://schemas.openxmlformats.org/officeDocument/2006/relationships/tags" Target="../tags/tag289.xml"/><Relationship Id="rId4" Type="http://schemas.openxmlformats.org/officeDocument/2006/relationships/image" Target="../media/image13.png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image" Target="../media/image16.png"/><Relationship Id="rId5" Type="http://schemas.openxmlformats.org/officeDocument/2006/relationships/tags" Target="../tags/tag297.xml"/><Relationship Id="rId4" Type="http://schemas.openxmlformats.org/officeDocument/2006/relationships/image" Target="../media/image15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image" Target="../media/image17.png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image" Target="../media/image14.png"/><Relationship Id="rId5" Type="http://schemas.openxmlformats.org/officeDocument/2006/relationships/tags" Target="../tags/tag313.xml"/><Relationship Id="rId4" Type="http://schemas.openxmlformats.org/officeDocument/2006/relationships/image" Target="../media/image13.png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image" Target="../media/image20.png"/><Relationship Id="rId7" Type="http://schemas.openxmlformats.org/officeDocument/2006/relationships/tags" Target="../tags/tag325.xml"/><Relationship Id="rId6" Type="http://schemas.openxmlformats.org/officeDocument/2006/relationships/image" Target="../media/image19.png"/><Relationship Id="rId5" Type="http://schemas.openxmlformats.org/officeDocument/2006/relationships/tags" Target="../tags/tag324.xml"/><Relationship Id="rId4" Type="http://schemas.openxmlformats.org/officeDocument/2006/relationships/image" Target="../media/image18.pn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image" Target="../media/image17.png"/><Relationship Id="rId2" Type="http://schemas.openxmlformats.org/officeDocument/2006/relationships/tags" Target="../tags/tag331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image" Target="../media/image17.png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image" Target="../media/image14.png"/><Relationship Id="rId6" Type="http://schemas.openxmlformats.org/officeDocument/2006/relationships/tags" Target="../tags/tag345.xml"/><Relationship Id="rId5" Type="http://schemas.openxmlformats.org/officeDocument/2006/relationships/image" Target="../media/image13.png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0.xml"/><Relationship Id="rId11" Type="http://schemas.openxmlformats.org/officeDocument/2006/relationships/tags" Target="../tags/tag349.xml"/><Relationship Id="rId10" Type="http://schemas.openxmlformats.org/officeDocument/2006/relationships/tags" Target="../tags/tag348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../media/image14.png"/><Relationship Id="rId6" Type="http://schemas.openxmlformats.org/officeDocument/2006/relationships/tags" Target="../tags/tag354.xml"/><Relationship Id="rId5" Type="http://schemas.openxmlformats.org/officeDocument/2006/relationships/image" Target="../media/image13.pn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image" Target="../media/image16.png"/><Relationship Id="rId5" Type="http://schemas.openxmlformats.org/officeDocument/2006/relationships/tags" Target="../tags/tag361.xml"/><Relationship Id="rId4" Type="http://schemas.openxmlformats.org/officeDocument/2006/relationships/image" Target="../media/image15.png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image" Target="../media/image17.png"/><Relationship Id="rId2" Type="http://schemas.openxmlformats.org/officeDocument/2006/relationships/tags" Target="../tags/tag367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image" Target="../media/image14.png"/><Relationship Id="rId6" Type="http://schemas.openxmlformats.org/officeDocument/2006/relationships/tags" Target="../tags/tag375.xml"/><Relationship Id="rId5" Type="http://schemas.openxmlformats.org/officeDocument/2006/relationships/image" Target="../media/image13.png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2" Type="http://schemas.openxmlformats.org/officeDocument/2006/relationships/tags" Target="../tags/tag380.xml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17.png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0" Type="http://schemas.openxmlformats.org/officeDocument/2006/relationships/tags" Target="../tags/tag388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image" Target="../media/image14.png"/><Relationship Id="rId6" Type="http://schemas.openxmlformats.org/officeDocument/2006/relationships/tags" Target="../tags/tag392.xml"/><Relationship Id="rId5" Type="http://schemas.openxmlformats.org/officeDocument/2006/relationships/image" Target="../media/image13.png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image" Target="../media/image14.png"/><Relationship Id="rId5" Type="http://schemas.openxmlformats.org/officeDocument/2006/relationships/tags" Target="../tags/tag401.xml"/><Relationship Id="rId4" Type="http://schemas.openxmlformats.org/officeDocument/2006/relationships/image" Target="../media/image13.png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3" Type="http://schemas.openxmlformats.org/officeDocument/2006/relationships/tags" Target="../tags/tag408.xml"/><Relationship Id="rId12" Type="http://schemas.openxmlformats.org/officeDocument/2006/relationships/tags" Target="../tags/tag407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image" Target="../media/image14.png"/><Relationship Id="rId6" Type="http://schemas.openxmlformats.org/officeDocument/2006/relationships/tags" Target="../tags/tag412.xml"/><Relationship Id="rId5" Type="http://schemas.openxmlformats.org/officeDocument/2006/relationships/image" Target="../media/image13.png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425.xml"/><Relationship Id="rId7" Type="http://schemas.openxmlformats.org/officeDocument/2006/relationships/image" Target="../media/image22.png"/><Relationship Id="rId6" Type="http://schemas.openxmlformats.org/officeDocument/2006/relationships/tags" Target="../tags/tag424.xml"/><Relationship Id="rId5" Type="http://schemas.openxmlformats.org/officeDocument/2006/relationships/image" Target="../media/image21.png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4" Type="http://schemas.openxmlformats.org/officeDocument/2006/relationships/tags" Target="../tags/tag430.xml"/><Relationship Id="rId13" Type="http://schemas.openxmlformats.org/officeDocument/2006/relationships/tags" Target="../tags/tag429.xml"/><Relationship Id="rId12" Type="http://schemas.openxmlformats.org/officeDocument/2006/relationships/tags" Target="../tags/tag428.xml"/><Relationship Id="rId11" Type="http://schemas.openxmlformats.org/officeDocument/2006/relationships/tags" Target="../tags/tag427.xml"/><Relationship Id="rId10" Type="http://schemas.openxmlformats.org/officeDocument/2006/relationships/tags" Target="../tags/tag42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tags" Target="../tags/tag464.xml"/><Relationship Id="rId7" Type="http://schemas.openxmlformats.org/officeDocument/2006/relationships/tags" Target="../tags/tag463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478.xml"/><Relationship Id="rId6" Type="http://schemas.openxmlformats.org/officeDocument/2006/relationships/tags" Target="../tags/tag477.xml"/><Relationship Id="rId5" Type="http://schemas.openxmlformats.org/officeDocument/2006/relationships/tags" Target="../tags/tag476.xml"/><Relationship Id="rId4" Type="http://schemas.openxmlformats.org/officeDocument/2006/relationships/tags" Target="../tags/tag475.xml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491.xml"/><Relationship Id="rId4" Type="http://schemas.openxmlformats.org/officeDocument/2006/relationships/tags" Target="../tags/tag490.xml"/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7" Type="http://schemas.openxmlformats.org/officeDocument/2006/relationships/tags" Target="../tags/tag501.xml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4" Type="http://schemas.openxmlformats.org/officeDocument/2006/relationships/tags" Target="../tags/tag498.xml"/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tags" Target="../tags/tag515.xml"/><Relationship Id="rId7" Type="http://schemas.openxmlformats.org/officeDocument/2006/relationships/tags" Target="../tags/tag514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530.xml"/><Relationship Id="rId8" Type="http://schemas.openxmlformats.org/officeDocument/2006/relationships/tags" Target="../tags/tag529.xml"/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0" Type="http://schemas.openxmlformats.org/officeDocument/2006/relationships/tags" Target="../tags/tag531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552.xml"/><Relationship Id="rId8" Type="http://schemas.openxmlformats.org/officeDocument/2006/relationships/tags" Target="../tags/tag551.xml"/><Relationship Id="rId7" Type="http://schemas.openxmlformats.org/officeDocument/2006/relationships/tags" Target="../tags/tag550.xml"/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4" Type="http://schemas.openxmlformats.org/officeDocument/2006/relationships/tags" Target="../tags/tag547.xml"/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4" Type="http://schemas.openxmlformats.org/officeDocument/2006/relationships/tags" Target="../tags/tag557.xml"/><Relationship Id="rId13" Type="http://schemas.openxmlformats.org/officeDocument/2006/relationships/tags" Target="../tags/tag556.xml"/><Relationship Id="rId12" Type="http://schemas.openxmlformats.org/officeDocument/2006/relationships/tags" Target="../tags/tag555.xml"/><Relationship Id="rId11" Type="http://schemas.openxmlformats.org/officeDocument/2006/relationships/tags" Target="../tags/tag554.xml"/><Relationship Id="rId10" Type="http://schemas.openxmlformats.org/officeDocument/2006/relationships/tags" Target="../tags/tag553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582.xml"/><Relationship Id="rId8" Type="http://schemas.openxmlformats.org/officeDocument/2006/relationships/tags" Target="../tags/tag581.xml"/><Relationship Id="rId7" Type="http://schemas.openxmlformats.org/officeDocument/2006/relationships/tags" Target="../tags/tag580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5" Type="http://schemas.openxmlformats.org/officeDocument/2006/relationships/tags" Target="../tags/tag586.xml"/><Relationship Id="rId4" Type="http://schemas.openxmlformats.org/officeDocument/2006/relationships/tags" Target="../tags/tag585.xml"/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tags" Target="../tags/tag589.xml"/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600.xml"/><Relationship Id="rId5" Type="http://schemas.openxmlformats.org/officeDocument/2006/relationships/tags" Target="../tags/tag599.xml"/><Relationship Id="rId4" Type="http://schemas.openxmlformats.org/officeDocument/2006/relationships/tags" Target="../tags/tag598.xml"/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612.xml"/><Relationship Id="rId8" Type="http://schemas.openxmlformats.org/officeDocument/2006/relationships/tags" Target="../tags/tag611.xml"/><Relationship Id="rId7" Type="http://schemas.openxmlformats.org/officeDocument/2006/relationships/tags" Target="../tags/tag610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tags" Target="../tags/tag607.xml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7" Type="http://schemas.openxmlformats.org/officeDocument/2006/relationships/tags" Target="../tags/tag618.xml"/><Relationship Id="rId6" Type="http://schemas.openxmlformats.org/officeDocument/2006/relationships/tags" Target="../tags/tag617.xml"/><Relationship Id="rId5" Type="http://schemas.openxmlformats.org/officeDocument/2006/relationships/tags" Target="../tags/tag616.xml"/><Relationship Id="rId4" Type="http://schemas.openxmlformats.org/officeDocument/2006/relationships/tags" Target="../tags/tag615.xml"/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8193" y="3241173"/>
            <a:ext cx="7355616" cy="2308324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200" spc="600" baseline="0"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429292" y="0"/>
            <a:ext cx="9632412" cy="3073138"/>
            <a:chOff x="1448702" y="0"/>
            <a:chExt cx="9632412" cy="3073138"/>
          </a:xfrm>
        </p:grpSpPr>
        <p:pic>
          <p:nvPicPr>
            <p:cNvPr id="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952875" y="0"/>
              <a:ext cx="1078400" cy="2404533"/>
            </a:xfrm>
            <a:prstGeom prst="rect">
              <a:avLst/>
            </a:prstGeom>
          </p:spPr>
        </p:pic>
        <p:pic>
          <p:nvPicPr>
            <p:cNvPr id="9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702854" y="0"/>
              <a:ext cx="1378260" cy="3073138"/>
            </a:xfrm>
            <a:prstGeom prst="rect">
              <a:avLst/>
            </a:prstGeom>
          </p:spPr>
        </p:pic>
        <p:pic>
          <p:nvPicPr>
            <p:cNvPr id="10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1448702" y="0"/>
              <a:ext cx="1376445" cy="3069090"/>
            </a:xfrm>
            <a:prstGeom prst="rect">
              <a:avLst/>
            </a:prstGeom>
          </p:spPr>
        </p:pic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5599835" y="0"/>
              <a:ext cx="992331" cy="2212622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435622" y="0"/>
              <a:ext cx="1078400" cy="2404533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7854633" y="1509"/>
            <a:ext cx="3506694" cy="4093634"/>
            <a:chOff x="7854633" y="1509"/>
            <a:chExt cx="3506694" cy="4093634"/>
          </a:xfrm>
        </p:grpSpPr>
        <p:pic>
          <p:nvPicPr>
            <p:cNvPr id="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854633" y="1509"/>
              <a:ext cx="1835939" cy="4093634"/>
            </a:xfrm>
            <a:prstGeom prst="rect">
              <a:avLst/>
            </a:prstGeom>
          </p:spPr>
        </p:pic>
        <p:pic>
          <p:nvPicPr>
            <p:cNvPr id="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078618" y="1509"/>
              <a:ext cx="1282709" cy="2860085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1635330" y="3052563"/>
            <a:ext cx="1012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72027" y="3157819"/>
            <a:ext cx="5430423" cy="922804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1472027" y="4159011"/>
            <a:ext cx="5426119" cy="92280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292800" y="1270"/>
            <a:ext cx="11606400" cy="6552530"/>
            <a:chOff x="292800" y="1270"/>
            <a:chExt cx="11606400" cy="6552530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5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92800" y="1270"/>
            <a:ext cx="11606400" cy="6552530"/>
            <a:chOff x="292800" y="1270"/>
            <a:chExt cx="11606400" cy="655253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324949" y="0"/>
            <a:ext cx="3506694" cy="4093634"/>
            <a:chOff x="1324949" y="0"/>
            <a:chExt cx="3506694" cy="4093634"/>
          </a:xfrm>
        </p:grpSpPr>
        <p:pic>
          <p:nvPicPr>
            <p:cNvPr id="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24949" y="0"/>
              <a:ext cx="1835939" cy="4093634"/>
            </a:xfrm>
            <a:prstGeom prst="rect">
              <a:avLst/>
            </a:prstGeom>
          </p:spPr>
        </p:pic>
        <p:pic>
          <p:nvPicPr>
            <p:cNvPr id="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3548934" y="0"/>
              <a:ext cx="1282709" cy="286008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669257" y="3963793"/>
            <a:ext cx="5305743" cy="637235"/>
          </a:xfrm>
        </p:spPr>
        <p:txBody>
          <a:bodyPr>
            <a:normAutofit/>
          </a:bodyPr>
          <a:lstStyle>
            <a:lvl1pPr marL="0" indent="0">
              <a:buNone/>
              <a:defRPr sz="1400" u="none" strike="noStrike" kern="1200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561308" y="2534854"/>
            <a:ext cx="5305743" cy="132344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pic>
        <p:nvPicPr>
          <p:cNvPr id="9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1292840" y="1270"/>
            <a:ext cx="563880" cy="1256665"/>
          </a:xfrm>
          <a:prstGeom prst="rect">
            <a:avLst/>
          </a:prstGeom>
        </p:spPr>
      </p:pic>
      <p:pic>
        <p:nvPicPr>
          <p:cNvPr id="10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10781665" y="1270"/>
            <a:ext cx="393700" cy="878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3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248900" y="0"/>
            <a:ext cx="700405" cy="1562100"/>
          </a:xfrm>
          <a:prstGeom prst="rect">
            <a:avLst/>
          </a:prstGeom>
        </p:spPr>
      </p:pic>
      <p:pic>
        <p:nvPicPr>
          <p:cNvPr id="13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10949305" y="0"/>
            <a:ext cx="974725" cy="2173605"/>
          </a:xfrm>
          <a:prstGeom prst="rect">
            <a:avLst/>
          </a:prstGeom>
        </p:spPr>
      </p:pic>
      <p:pic>
        <p:nvPicPr>
          <p:cNvPr id="14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  <a:endParaRPr lang="en-US" dirty="0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  <a:endParaRPr lang="en-US" dirty="0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179925" y="2318853"/>
            <a:ext cx="6350000" cy="1398905"/>
          </a:xfrm>
        </p:spPr>
        <p:txBody>
          <a:bodyPr vert="horz" wrap="square" lIns="90000" tIns="46800" rIns="90000" bIns="0" rtlCol="0" anchor="b" anchorCtr="0">
            <a:normAutofit/>
          </a:bodyPr>
          <a:lstStyle>
            <a:lvl1pPr algn="ctr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3180244" y="3928578"/>
            <a:ext cx="6349365" cy="448945"/>
          </a:xfrm>
        </p:spPr>
        <p:txBody>
          <a:bodyPr vert="horz" wrap="square" lIns="90000" tIns="0" rIns="90000" bIns="4680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dist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8119" y="2443130"/>
            <a:ext cx="5686330" cy="1081405"/>
          </a:xfrm>
        </p:spPr>
        <p:txBody>
          <a:bodyPr vert="horz" wrap="square" lIns="90000" tIns="46800" rIns="90000" bIns="46800" rtlCol="0" anchor="ctr" anchorCtr="0">
            <a:normAutofit/>
          </a:bodyPr>
          <a:lstStyle>
            <a:lvl1pPr>
              <a:defRPr lang="zh-CN" altLang="en-US" sz="48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1143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579742" y="2283847"/>
            <a:ext cx="5365750" cy="1398905"/>
          </a:xfrm>
        </p:spPr>
        <p:txBody>
          <a:bodyPr vert="horz" wrap="square" lIns="90000" tIns="46800" rIns="90000" bIns="4680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579742" y="3824992"/>
            <a:ext cx="536575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7057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087424"/>
            <a:ext cx="720090" cy="77057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087424"/>
            <a:ext cx="720090" cy="7705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124204"/>
            <a:ext cx="1620202" cy="173379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124204"/>
            <a:ext cx="1620202" cy="1733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418193" y="3241173"/>
            <a:ext cx="7355616" cy="2308324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200" spc="6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429292" y="0"/>
            <a:ext cx="9632412" cy="3073138"/>
            <a:chOff x="1448702" y="0"/>
            <a:chExt cx="9632412" cy="3073138"/>
          </a:xfrm>
        </p:grpSpPr>
        <p:pic>
          <p:nvPicPr>
            <p:cNvPr id="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952875" y="0"/>
              <a:ext cx="1078400" cy="2404533"/>
            </a:xfrm>
            <a:prstGeom prst="rect">
              <a:avLst/>
            </a:prstGeom>
          </p:spPr>
        </p:pic>
        <p:pic>
          <p:nvPicPr>
            <p:cNvPr id="9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702854" y="0"/>
              <a:ext cx="1378260" cy="3073138"/>
            </a:xfrm>
            <a:prstGeom prst="rect">
              <a:avLst/>
            </a:prstGeom>
          </p:spPr>
        </p:pic>
        <p:pic>
          <p:nvPicPr>
            <p:cNvPr id="10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1448702" y="0"/>
              <a:ext cx="1376445" cy="3069090"/>
            </a:xfrm>
            <a:prstGeom prst="rect">
              <a:avLst/>
            </a:prstGeom>
          </p:spPr>
        </p:pic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5599835" y="0"/>
              <a:ext cx="992331" cy="2212622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435622" y="0"/>
              <a:ext cx="1078400" cy="2404533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7854633" y="1509"/>
            <a:ext cx="3506694" cy="4093634"/>
            <a:chOff x="7854633" y="1509"/>
            <a:chExt cx="3506694" cy="4093634"/>
          </a:xfrm>
        </p:grpSpPr>
        <p:pic>
          <p:nvPicPr>
            <p:cNvPr id="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854633" y="1509"/>
              <a:ext cx="1835939" cy="4093634"/>
            </a:xfrm>
            <a:prstGeom prst="rect">
              <a:avLst/>
            </a:prstGeom>
          </p:spPr>
        </p:pic>
        <p:pic>
          <p:nvPicPr>
            <p:cNvPr id="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078618" y="1509"/>
              <a:ext cx="1282709" cy="2860085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1635330" y="3052563"/>
            <a:ext cx="1012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72027" y="3157819"/>
            <a:ext cx="5430423" cy="922804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1472027" y="4159011"/>
            <a:ext cx="5426119" cy="92280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1534584" cy="2803983"/>
            <a:chOff x="0" y="0"/>
            <a:chExt cx="11534584" cy="2803983"/>
          </a:xfrm>
        </p:grpSpPr>
        <p:pic>
          <p:nvPicPr>
            <p:cNvPr id="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959069" y="1"/>
              <a:ext cx="903822" cy="2015272"/>
            </a:xfrm>
            <a:prstGeom prst="rect">
              <a:avLst/>
            </a:prstGeom>
          </p:spPr>
        </p:pic>
        <p:pic>
          <p:nvPicPr>
            <p:cNvPr id="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277036" y="0"/>
              <a:ext cx="1257548" cy="2803983"/>
            </a:xfrm>
            <a:prstGeom prst="rect">
              <a:avLst/>
            </a:prstGeom>
          </p:spPr>
        </p:pic>
        <p:pic>
          <p:nvPicPr>
            <p:cNvPr id="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0" y="0"/>
              <a:ext cx="600075" cy="1337310"/>
            </a:xfrm>
            <a:prstGeom prst="rect">
              <a:avLst/>
            </a:prstGeom>
          </p:spPr>
        </p:pic>
        <p:pic>
          <p:nvPicPr>
            <p:cNvPr id="9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26440" y="0"/>
              <a:ext cx="419100" cy="934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292800" y="1270"/>
            <a:ext cx="11606400" cy="6552530"/>
            <a:chOff x="292800" y="1270"/>
            <a:chExt cx="11606400" cy="6552530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5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92800" y="1270"/>
            <a:ext cx="11606400" cy="6552530"/>
            <a:chOff x="292800" y="1270"/>
            <a:chExt cx="11606400" cy="655253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324949" y="0"/>
            <a:ext cx="3506694" cy="4093634"/>
            <a:chOff x="1324949" y="0"/>
            <a:chExt cx="3506694" cy="4093634"/>
          </a:xfrm>
        </p:grpSpPr>
        <p:pic>
          <p:nvPicPr>
            <p:cNvPr id="6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24949" y="0"/>
              <a:ext cx="1835939" cy="4093634"/>
            </a:xfrm>
            <a:prstGeom prst="rect">
              <a:avLst/>
            </a:prstGeom>
          </p:spPr>
        </p:pic>
        <p:pic>
          <p:nvPicPr>
            <p:cNvPr id="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3548934" y="0"/>
              <a:ext cx="1282709" cy="286008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669257" y="3963793"/>
            <a:ext cx="5305743" cy="637235"/>
          </a:xfrm>
        </p:spPr>
        <p:txBody>
          <a:bodyPr>
            <a:normAutofit/>
          </a:bodyPr>
          <a:lstStyle>
            <a:lvl1pPr marL="0" indent="0">
              <a:buNone/>
              <a:defRPr sz="1400" u="none" strike="noStrike" kern="1200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561308" y="2534854"/>
            <a:ext cx="5305743" cy="132344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>
            <a:off x="292800" y="1270"/>
            <a:ext cx="11606400" cy="6552530"/>
            <a:chOff x="292800" y="1270"/>
            <a:chExt cx="11606400" cy="655253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pic>
          <p:nvPicPr>
            <p:cNvPr id="9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0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稻壳儿春秋广告/盗版必究        原创来源：http://chn.docer.com/works?userid=199329941#!/work_time" descr="图片包含 物体&#10;&#10;已生成极高可信度的说明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07340" y="0"/>
            <a:ext cx="419100" cy="934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3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1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781363" y="1270"/>
            <a:ext cx="1075625" cy="1256665"/>
            <a:chOff x="10781363" y="1270"/>
            <a:chExt cx="1075625" cy="1256665"/>
          </a:xfrm>
        </p:grpSpPr>
        <p:pic>
          <p:nvPicPr>
            <p:cNvPr id="17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293108" y="1270"/>
              <a:ext cx="563880" cy="1256665"/>
            </a:xfrm>
            <a:prstGeom prst="rect">
              <a:avLst/>
            </a:prstGeom>
          </p:spPr>
        </p:pic>
        <p:pic>
          <p:nvPicPr>
            <p:cNvPr id="18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781363" y="1270"/>
              <a:ext cx="393700" cy="8782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307340" y="0"/>
            <a:ext cx="11616621" cy="2173453"/>
            <a:chOff x="307340" y="0"/>
            <a:chExt cx="11616621" cy="2173453"/>
          </a:xfrm>
        </p:grpSpPr>
        <p:pic>
          <p:nvPicPr>
            <p:cNvPr id="12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248617" y="1"/>
              <a:ext cx="700580" cy="1562099"/>
            </a:xfrm>
            <a:prstGeom prst="rect">
              <a:avLst/>
            </a:prstGeom>
          </p:spPr>
        </p:pic>
        <p:pic>
          <p:nvPicPr>
            <p:cNvPr id="13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949197" y="0"/>
              <a:ext cx="974764" cy="2173453"/>
            </a:xfrm>
            <a:prstGeom prst="rect">
              <a:avLst/>
            </a:prstGeom>
          </p:spPr>
        </p:pic>
        <p:pic>
          <p:nvPicPr>
            <p:cNvPr id="14" name="稻壳儿春秋广告/盗版必究        原创来源：http://chn.docer.com/works?userid=199329941#!/work_time" descr="图片包含 物体&#10;&#10;已生成极高可信度的说明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07340" y="0"/>
              <a:ext cx="419100" cy="934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5" Type="http://schemas.openxmlformats.org/officeDocument/2006/relationships/theme" Target="../theme/theme2.xml"/><Relationship Id="rId24" Type="http://schemas.openxmlformats.org/officeDocument/2006/relationships/tags" Target="../tags/tag137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7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4" Type="http://schemas.openxmlformats.org/officeDocument/2006/relationships/tags" Target="../tags/tag276.xml"/><Relationship Id="rId23" Type="http://schemas.openxmlformats.org/officeDocument/2006/relationships/tags" Target="../tags/tag275.xml"/><Relationship Id="rId22" Type="http://schemas.openxmlformats.org/officeDocument/2006/relationships/tags" Target="../tags/tag274.xml"/><Relationship Id="rId21" Type="http://schemas.openxmlformats.org/officeDocument/2006/relationships/tags" Target="../tags/tag273.xml"/><Relationship Id="rId20" Type="http://schemas.openxmlformats.org/officeDocument/2006/relationships/tags" Target="../tags/tag272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271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4" Type="http://schemas.openxmlformats.org/officeDocument/2006/relationships/tags" Target="../tags/tag436.xml"/><Relationship Id="rId23" Type="http://schemas.openxmlformats.org/officeDocument/2006/relationships/tags" Target="../tags/tag435.xml"/><Relationship Id="rId22" Type="http://schemas.openxmlformats.org/officeDocument/2006/relationships/tags" Target="../tags/tag434.xml"/><Relationship Id="rId21" Type="http://schemas.openxmlformats.org/officeDocument/2006/relationships/tags" Target="../tags/tag433.xml"/><Relationship Id="rId20" Type="http://schemas.openxmlformats.org/officeDocument/2006/relationships/tags" Target="../tags/tag432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431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6" Type="http://schemas.openxmlformats.org/officeDocument/2006/relationships/theme" Target="../theme/theme5.xml"/><Relationship Id="rId25" Type="http://schemas.openxmlformats.org/officeDocument/2006/relationships/tags" Target="../tags/tag544.xml"/><Relationship Id="rId24" Type="http://schemas.openxmlformats.org/officeDocument/2006/relationships/tags" Target="../tags/tag543.xml"/><Relationship Id="rId23" Type="http://schemas.openxmlformats.org/officeDocument/2006/relationships/tags" Target="../tags/tag542.xml"/><Relationship Id="rId22" Type="http://schemas.openxmlformats.org/officeDocument/2006/relationships/tags" Target="../tags/tag541.xml"/><Relationship Id="rId21" Type="http://schemas.openxmlformats.org/officeDocument/2006/relationships/tags" Target="../tags/tag540.xml"/><Relationship Id="rId20" Type="http://schemas.openxmlformats.org/officeDocument/2006/relationships/tags" Target="../tags/tag539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538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5" Type="http://schemas.openxmlformats.org/officeDocument/2006/relationships/theme" Target="../theme/theme6.xml"/><Relationship Id="rId24" Type="http://schemas.openxmlformats.org/officeDocument/2006/relationships/tags" Target="../tags/tag672.xml"/><Relationship Id="rId23" Type="http://schemas.openxmlformats.org/officeDocument/2006/relationships/tags" Target="../tags/tag671.xml"/><Relationship Id="rId22" Type="http://schemas.openxmlformats.org/officeDocument/2006/relationships/tags" Target="../tags/tag670.xml"/><Relationship Id="rId21" Type="http://schemas.openxmlformats.org/officeDocument/2006/relationships/tags" Target="../tags/tag669.xml"/><Relationship Id="rId20" Type="http://schemas.openxmlformats.org/officeDocument/2006/relationships/tags" Target="../tags/tag668.xml"/><Relationship Id="rId2" Type="http://schemas.openxmlformats.org/officeDocument/2006/relationships/slideLayout" Target="../slideLayouts/slideLayout89.xml"/><Relationship Id="rId19" Type="http://schemas.openxmlformats.org/officeDocument/2006/relationships/tags" Target="../tags/tag667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5" Type="http://schemas.openxmlformats.org/officeDocument/2006/relationships/theme" Target="../theme/theme7.xml"/><Relationship Id="rId24" Type="http://schemas.openxmlformats.org/officeDocument/2006/relationships/tags" Target="../tags/tag824.xml"/><Relationship Id="rId23" Type="http://schemas.openxmlformats.org/officeDocument/2006/relationships/tags" Target="../tags/tag823.xml"/><Relationship Id="rId22" Type="http://schemas.openxmlformats.org/officeDocument/2006/relationships/tags" Target="../tags/tag822.xml"/><Relationship Id="rId21" Type="http://schemas.openxmlformats.org/officeDocument/2006/relationships/tags" Target="../tags/tag821.xml"/><Relationship Id="rId20" Type="http://schemas.openxmlformats.org/officeDocument/2006/relationships/tags" Target="../tags/tag820.xml"/><Relationship Id="rId2" Type="http://schemas.openxmlformats.org/officeDocument/2006/relationships/slideLayout" Target="../slideLayouts/slideLayout107.xml"/><Relationship Id="rId19" Type="http://schemas.openxmlformats.org/officeDocument/2006/relationships/tags" Target="../tags/tag819.xml"/><Relationship Id="rId18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wrap="square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4.xml"/><Relationship Id="rId2" Type="http://schemas.openxmlformats.org/officeDocument/2006/relationships/tags" Target="../tags/tag826.xml"/><Relationship Id="rId1" Type="http://schemas.openxmlformats.org/officeDocument/2006/relationships/tags" Target="../tags/tag82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12.xml"/><Relationship Id="rId7" Type="http://schemas.openxmlformats.org/officeDocument/2006/relationships/tags" Target="../tags/tag844.xml"/><Relationship Id="rId6" Type="http://schemas.openxmlformats.org/officeDocument/2006/relationships/image" Target="../media/image34.png"/><Relationship Id="rId5" Type="http://schemas.openxmlformats.org/officeDocument/2006/relationships/tags" Target="../tags/tag843.xml"/><Relationship Id="rId4" Type="http://schemas.openxmlformats.org/officeDocument/2006/relationships/tags" Target="../tags/tag842.xml"/><Relationship Id="rId3" Type="http://schemas.openxmlformats.org/officeDocument/2006/relationships/image" Target="../media/image47.png"/><Relationship Id="rId2" Type="http://schemas.openxmlformats.org/officeDocument/2006/relationships/tags" Target="../tags/tag841.xml"/><Relationship Id="rId1" Type="http://schemas.openxmlformats.org/officeDocument/2006/relationships/tags" Target="../tags/tag8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6.xml"/><Relationship Id="rId6" Type="http://schemas.openxmlformats.org/officeDocument/2006/relationships/tags" Target="../tags/tag849.xml"/><Relationship Id="rId5" Type="http://schemas.openxmlformats.org/officeDocument/2006/relationships/tags" Target="../tags/tag848.xml"/><Relationship Id="rId4" Type="http://schemas.openxmlformats.org/officeDocument/2006/relationships/tags" Target="../tags/tag847.xml"/><Relationship Id="rId3" Type="http://schemas.openxmlformats.org/officeDocument/2006/relationships/image" Target="../media/image48.png"/><Relationship Id="rId2" Type="http://schemas.openxmlformats.org/officeDocument/2006/relationships/tags" Target="../tags/tag846.xml"/><Relationship Id="rId1" Type="http://schemas.openxmlformats.org/officeDocument/2006/relationships/tags" Target="../tags/tag84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7" Type="http://schemas.openxmlformats.org/officeDocument/2006/relationships/tags" Target="../tags/tag853.xml"/><Relationship Id="rId6" Type="http://schemas.openxmlformats.org/officeDocument/2006/relationships/image" Target="../media/image51.jpeg"/><Relationship Id="rId5" Type="http://schemas.openxmlformats.org/officeDocument/2006/relationships/tags" Target="../tags/tag852.xml"/><Relationship Id="rId4" Type="http://schemas.openxmlformats.org/officeDocument/2006/relationships/image" Target="../media/image50.jpeg"/><Relationship Id="rId3" Type="http://schemas.openxmlformats.org/officeDocument/2006/relationships/tags" Target="../tags/tag851.xml"/><Relationship Id="rId2" Type="http://schemas.openxmlformats.org/officeDocument/2006/relationships/image" Target="../media/image49.jpeg"/><Relationship Id="rId1" Type="http://schemas.openxmlformats.org/officeDocument/2006/relationships/tags" Target="../tags/tag85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tags" Target="../tags/tag859.xml"/><Relationship Id="rId7" Type="http://schemas.openxmlformats.org/officeDocument/2006/relationships/image" Target="../media/image53.png"/><Relationship Id="rId6" Type="http://schemas.openxmlformats.org/officeDocument/2006/relationships/tags" Target="../tags/tag858.xml"/><Relationship Id="rId5" Type="http://schemas.openxmlformats.org/officeDocument/2006/relationships/image" Target="../media/image52.png"/><Relationship Id="rId4" Type="http://schemas.openxmlformats.org/officeDocument/2006/relationships/tags" Target="../tags/tag857.xml"/><Relationship Id="rId3" Type="http://schemas.openxmlformats.org/officeDocument/2006/relationships/tags" Target="../tags/tag856.xml"/><Relationship Id="rId2" Type="http://schemas.openxmlformats.org/officeDocument/2006/relationships/tags" Target="../tags/tag855.xml"/><Relationship Id="rId1" Type="http://schemas.openxmlformats.org/officeDocument/2006/relationships/tags" Target="../tags/tag85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tags" Target="../tags/tag865.xml"/><Relationship Id="rId7" Type="http://schemas.openxmlformats.org/officeDocument/2006/relationships/image" Target="../media/image55.png"/><Relationship Id="rId6" Type="http://schemas.openxmlformats.org/officeDocument/2006/relationships/tags" Target="../tags/tag864.xml"/><Relationship Id="rId5" Type="http://schemas.openxmlformats.org/officeDocument/2006/relationships/image" Target="../media/image54.png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tags" Target="../tags/tag86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tags" Target="../tags/tag872.xml"/><Relationship Id="rId7" Type="http://schemas.openxmlformats.org/officeDocument/2006/relationships/tags" Target="../tags/tag871.xml"/><Relationship Id="rId6" Type="http://schemas.openxmlformats.org/officeDocument/2006/relationships/tags" Target="../tags/tag870.xml"/><Relationship Id="rId5" Type="http://schemas.openxmlformats.org/officeDocument/2006/relationships/tags" Target="../tags/tag869.xml"/><Relationship Id="rId4" Type="http://schemas.openxmlformats.org/officeDocument/2006/relationships/image" Target="../media/image56.png"/><Relationship Id="rId3" Type="http://schemas.openxmlformats.org/officeDocument/2006/relationships/tags" Target="../tags/tag868.xml"/><Relationship Id="rId2" Type="http://schemas.openxmlformats.org/officeDocument/2006/relationships/tags" Target="../tags/tag867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8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34.xml"/><Relationship Id="rId8" Type="http://schemas.openxmlformats.org/officeDocument/2006/relationships/tags" Target="../tags/tag833.xml"/><Relationship Id="rId7" Type="http://schemas.openxmlformats.org/officeDocument/2006/relationships/tags" Target="../tags/tag832.xml"/><Relationship Id="rId6" Type="http://schemas.openxmlformats.org/officeDocument/2006/relationships/image" Target="../media/image34.png"/><Relationship Id="rId5" Type="http://schemas.openxmlformats.org/officeDocument/2006/relationships/tags" Target="../tags/tag831.xml"/><Relationship Id="rId4" Type="http://schemas.openxmlformats.org/officeDocument/2006/relationships/tags" Target="../tags/tag830.xml"/><Relationship Id="rId3" Type="http://schemas.openxmlformats.org/officeDocument/2006/relationships/tags" Target="../tags/tag829.xml"/><Relationship Id="rId2" Type="http://schemas.openxmlformats.org/officeDocument/2006/relationships/tags" Target="../tags/tag828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94.xml"/><Relationship Id="rId10" Type="http://schemas.openxmlformats.org/officeDocument/2006/relationships/tags" Target="../tags/tag835.xml"/><Relationship Id="rId1" Type="http://schemas.openxmlformats.org/officeDocument/2006/relationships/tags" Target="../tags/tag82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39.xml"/><Relationship Id="rId3" Type="http://schemas.openxmlformats.org/officeDocument/2006/relationships/tags" Target="../tags/tag838.xml"/><Relationship Id="rId2" Type="http://schemas.openxmlformats.org/officeDocument/2006/relationships/tags" Target="../tags/tag837.xml"/><Relationship Id="rId1" Type="http://schemas.openxmlformats.org/officeDocument/2006/relationships/tags" Target="../tags/tag8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1798955" y="1958975"/>
            <a:ext cx="8107045" cy="210947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b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上海麦士 </a:t>
            </a:r>
            <a:r>
              <a:rPr lang="en-US" altLang="zh-CN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</a:t>
            </a: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予芯智能</a:t>
            </a:r>
            <a:b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联合开发</a:t>
            </a:r>
            <a:br>
              <a:rPr lang="zh-CN" altLang="en-US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6600" dirty="0">
              <a:solidFill>
                <a:srgbClr val="5E7A9C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工程模板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8500" y="1241425"/>
            <a:ext cx="5624830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1400" b="0">
                <a:ea typeface="微软雅黑" panose="020B0503020204020204" pitchFamily="34" charset="-122"/>
              </a:rPr>
              <a:t>从随教案材料附带的软件找到“SDK\AT32F4xx_StdPeriph_Lib_V1.1.8\Project\AT_START_F407\Templates\MDK_v5\”下面的“Template.uvprojx”文件。以“uvprojx”扩展名结尾的文件是KEIL的工程文件，其中包括了工程所有需要的信息，双击后打开如下图：</a:t>
            </a:r>
            <a:endParaRPr lang="zh-CN" altLang="en-US" sz="1400"/>
          </a:p>
        </p:txBody>
      </p:sp>
      <p:pic>
        <p:nvPicPr>
          <p:cNvPr id="16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3042285"/>
            <a:ext cx="4901565" cy="32226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98500" y="635063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图5.10:  Template工程</a:t>
            </a:r>
            <a:endParaRPr lang="zh-CN" sz="140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1525" y="1241425"/>
            <a:ext cx="48329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zh-CN" sz="1400" b="0">
                <a:ea typeface="微软雅黑" panose="020B0503020204020204" pitchFamily="34" charset="-122"/>
              </a:rPr>
              <a:t>因为这是一个现成的工程，所以应该不会出问题。</a:t>
            </a:r>
            <a:endParaRPr lang="zh-CN" sz="1400" b="0">
              <a:ea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</a:pPr>
            <a:r>
              <a:rPr lang="zh-CN" sz="1400" b="0">
                <a:ea typeface="微软雅黑" panose="020B0503020204020204" pitchFamily="34" charset="-122"/>
              </a:rPr>
              <a:t>让我们来重复一下前面的做法，点击编译按钮，看一下结果。</a:t>
            </a:r>
            <a:endParaRPr lang="zh-CN" sz="1400">
              <a:ea typeface="微软雅黑" panose="020B0503020204020204" pitchFamily="34" charset="-122"/>
            </a:endParaRPr>
          </a:p>
        </p:txBody>
      </p:sp>
      <p:pic>
        <p:nvPicPr>
          <p:cNvPr id="26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25" y="3041968"/>
            <a:ext cx="4507230" cy="3221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7820025" y="6369685"/>
            <a:ext cx="35598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zh-CN" sz="1400" b="0">
                <a:ea typeface="微软雅黑" panose="020B0503020204020204" pitchFamily="34" charset="-122"/>
              </a:rPr>
              <a:t>图5.11:  Template工程编译结果</a:t>
            </a:r>
            <a:endParaRPr lang="zh-CN" sz="14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2.5.2 认识开发板</a:t>
            </a:r>
            <a:endParaRPr 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1525" y="1844040"/>
            <a:ext cx="411607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250000"/>
              </a:lnSpc>
            </a:pPr>
            <a:r>
              <a:rPr lang="zh-CN" sz="1600" b="0">
                <a:ea typeface="微软雅黑" panose="020B0503020204020204" pitchFamily="34" charset="-122"/>
              </a:rPr>
              <a:t>请拿出随教材提供的开发板，该开发板的核心是AT32F407，功能全面而强大，当然貌似尺寸也比较大。ARTERY会提供全面的产品线，在实际情况下不一定需要这么多管脚的封装，可以根据具体情况选择合适的芯片。</a:t>
            </a:r>
            <a:endParaRPr lang="zh-CN" altLang="en-US" sz="1600"/>
          </a:p>
        </p:txBody>
      </p:sp>
      <p:pic>
        <p:nvPicPr>
          <p:cNvPr id="28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745" y="1030288"/>
            <a:ext cx="3830320" cy="4610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00700" y="595566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图5.12: 开发板系统框图</a:t>
            </a:r>
            <a:endParaRPr lang="zh-CN" sz="1400" b="0">
              <a:solidFill>
                <a:srgbClr val="ED711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7204" y="609558"/>
            <a:ext cx="5638851" cy="147447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2.5.2 认识开发板</a:t>
            </a:r>
            <a:endParaRPr 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13259" b="13259"/>
          <a:stretch>
            <a:fillRect/>
          </a:stretch>
        </p:blipFill>
        <p:spPr>
          <a:xfrm>
            <a:off x="456517" y="2388836"/>
            <a:ext cx="5639534" cy="28496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60" h="3360">
                <a:moveTo>
                  <a:pt x="0" y="0"/>
                </a:moveTo>
                <a:lnTo>
                  <a:pt x="9360" y="0"/>
                </a:lnTo>
                <a:lnTo>
                  <a:pt x="936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457245" y="5542624"/>
            <a:ext cx="5638802" cy="70581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sz="18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 5.13: 开发板实物图</a:t>
            </a:r>
            <a:endParaRPr lang="zh-CN" sz="1800" spc="200">
              <a:ln w="3175">
                <a:noFill/>
                <a:prstDash val="dash"/>
              </a:ln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099" b="1099"/>
          <a:stretch>
            <a:fillRect/>
          </a:stretch>
        </p:blipFill>
        <p:spPr>
          <a:xfrm>
            <a:off x="6571662" y="609578"/>
            <a:ext cx="5181638" cy="5638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8880">
                <a:moveTo>
                  <a:pt x="0" y="0"/>
                </a:moveTo>
                <a:lnTo>
                  <a:pt x="7680" y="0"/>
                </a:lnTo>
                <a:lnTo>
                  <a:pt x="768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038478" cy="685800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0982" r="10982"/>
          <a:stretch>
            <a:fillRect/>
          </a:stretch>
        </p:blipFill>
        <p:spPr>
          <a:xfrm>
            <a:off x="1219200" y="1219200"/>
            <a:ext cx="3962400" cy="44196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0" h="6960">
                <a:moveTo>
                  <a:pt x="0" y="0"/>
                </a:moveTo>
                <a:lnTo>
                  <a:pt x="6240" y="0"/>
                </a:lnTo>
                <a:lnTo>
                  <a:pt x="624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096049" y="1928669"/>
            <a:ext cx="5181638" cy="111823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2.5.2 认识硬件</a:t>
            </a:r>
            <a:endParaRPr 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096049" y="3351712"/>
            <a:ext cx="5181638" cy="157761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sz="18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硬件介绍完毕后，我们将硬件和PC连接，然后把前面编译成功的软件下载到开发板上运行一下，看看效果。</a:t>
            </a:r>
            <a:endParaRPr lang="zh-CN" sz="1800" spc="200">
              <a:ln w="3175">
                <a:noFill/>
                <a:prstDash val="dash"/>
              </a:ln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575945" y="2181860"/>
            <a:ext cx="473075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zh-CN"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请在课件资料里的</a:t>
            </a:r>
            <a:r>
              <a:rPr lang="en-US"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培训资料\开发板\hardware\Development_board_V1.2”，位置找到“</a:t>
            </a:r>
            <a:r>
              <a:rPr lang="en-US"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AT32_Demo_Board.pdf</a:t>
            </a:r>
            <a:r>
              <a:rPr lang="zh-CN"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文件。该文件是开发板的原理图，让我们大致浏览一下。该文件有8页，第一页是板载AT-Link-EZ仿真器的电路，我们这里不解释，所以请从第二页开始，这是开发板MCU部分。可以看到这部分并不复杂，只有一个单片机和外围的简单电路，包括两个晶振。其实，这就是最小系统。我们留意三个地方。</a:t>
            </a:r>
            <a:endParaRPr lang="zh-CN" sz="14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3150" y="1997710"/>
            <a:ext cx="1363980" cy="2903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092825" y="243713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200" b="0">
                <a:latin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3" name="图片 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63815" y="1998345"/>
            <a:ext cx="1851660" cy="2903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6309995" y="4972685"/>
            <a:ext cx="105029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200" b="0">
                <a:latin typeface="宋体" panose="02010600030101010101" pitchFamily="2" charset="-122"/>
              </a:rPr>
              <a:t>时钟电路</a:t>
            </a:r>
            <a:r>
              <a:rPr lang="en-US" sz="1200" b="0">
                <a:latin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4" name="图片 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45015" y="1998345"/>
            <a:ext cx="1998345" cy="2903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064500" y="4972685"/>
            <a:ext cx="105029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200" b="0">
                <a:latin typeface="宋体" panose="02010600030101010101" pitchFamily="2" charset="-122"/>
              </a:rPr>
              <a:t>复位</a:t>
            </a:r>
            <a:r>
              <a:rPr lang="zh-CN" altLang="en-US" sz="1200" b="0">
                <a:latin typeface="宋体" panose="02010600030101010101" pitchFamily="2" charset="-122"/>
              </a:rPr>
              <a:t>电路</a:t>
            </a:r>
            <a:r>
              <a:rPr lang="en-US" sz="1200" b="0">
                <a:latin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19360" y="4972685"/>
            <a:ext cx="105029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200" b="0">
                <a:latin typeface="宋体" panose="02010600030101010101" pitchFamily="2" charset="-122"/>
              </a:rPr>
              <a:t>Boot</a:t>
            </a:r>
            <a:r>
              <a:rPr lang="zh-CN" altLang="en-US" sz="1200" b="0">
                <a:latin typeface="宋体" panose="02010600030101010101" pitchFamily="2" charset="-122"/>
              </a:rPr>
              <a:t>选择</a:t>
            </a:r>
            <a:r>
              <a:rPr lang="en-US" sz="1200" b="0">
                <a:latin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655955" y="1089025"/>
            <a:ext cx="2742565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最小系统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09555" y="5392281"/>
            <a:ext cx="10972889" cy="7435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  载</a:t>
            </a:r>
            <a:endParaRPr lang="zh-CN" altLang="en-US" sz="40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 descr="placingpictureplacehold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-71" b="-71"/>
          <a:stretch>
            <a:fillRect/>
          </a:stretch>
        </p:blipFill>
        <p:spPr>
          <a:xfrm>
            <a:off x="1083534" y="1220182"/>
            <a:ext cx="4956954" cy="39822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-73" b="-73"/>
          <a:stretch>
            <a:fillRect/>
          </a:stretch>
        </p:blipFill>
        <p:spPr>
          <a:xfrm>
            <a:off x="6135738" y="1220182"/>
            <a:ext cx="4948897" cy="39822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10190" y="5514201"/>
            <a:ext cx="10972889" cy="7435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  试</a:t>
            </a:r>
            <a:endParaRPr lang="zh-CN" altLang="en-US" sz="40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placingpictureplacehold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99500" y="1220182"/>
            <a:ext cx="5217320" cy="40887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图片 4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14617" y="1220182"/>
            <a:ext cx="5391698" cy="40887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5052" b="15052"/>
          <a:stretch>
            <a:fillRect/>
          </a:stretch>
        </p:blipFill>
        <p:spPr>
          <a:xfrm>
            <a:off x="4724438" y="762120"/>
            <a:ext cx="6858050" cy="5333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440">
                <a:moveTo>
                  <a:pt x="0" y="0"/>
                </a:moveTo>
                <a:lnTo>
                  <a:pt x="10800" y="0"/>
                </a:lnTo>
                <a:lnTo>
                  <a:pt x="108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3"/>
          <p:cNvSpPr/>
          <p:nvPr>
            <p:custDataLst>
              <p:tags r:id="rId5"/>
            </p:custDataLst>
          </p:nvPr>
        </p:nvSpPr>
        <p:spPr>
          <a:xfrm>
            <a:off x="304800" y="0"/>
            <a:ext cx="44196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62000" y="1798320"/>
            <a:ext cx="3693795" cy="29565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下一节预告</a:t>
            </a:r>
            <a:endParaRPr lang="zh-CN" altLang="en-US" sz="36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大脑怎么思</a:t>
            </a:r>
            <a:r>
              <a:rPr lang="zh-CN" altLang="en-US" sz="36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考—单片机如何运行？</a:t>
            </a:r>
            <a:endParaRPr lang="zh-CN" altLang="en-US" sz="36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0" y="635"/>
            <a:ext cx="304802" cy="6858055"/>
          </a:xfrm>
          <a:prstGeom prst="rect">
            <a:avLst/>
          </a:prstGeom>
          <a:solidFill>
            <a:srgbClr val="006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1638712" y="1983205"/>
            <a:ext cx="3862345" cy="63235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 lnSpcReduction="100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300" normalizeH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sz="3200" b="1" i="0" kern="1200" cap="none" spc="300" normalizeH="0" noProof="0" dirty="0">
                <a:ln>
                  <a:noFill/>
                </a:ln>
                <a:solidFill>
                  <a:srgbClr val="006599"/>
                </a:solidFill>
                <a:effectLst/>
                <a:latin typeface="微软雅黑" panose="020B0503020204020204" pitchFamily="34" charset="-122"/>
                <a:cs typeface="+mn-ea"/>
                <a:sym typeface="+mn-ea"/>
              </a:rPr>
              <a:t>上节总结</a:t>
            </a:r>
            <a:endParaRPr kumimoji="0" lang="zh-CN" sz="3200" b="1" i="0" kern="1200" cap="none" spc="300" normalizeH="0" noProof="0" dirty="0">
              <a:ln>
                <a:noFill/>
              </a:ln>
              <a:solidFill>
                <a:srgbClr val="006599"/>
              </a:solidFill>
              <a:effectLst/>
              <a:latin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7" name="TextBox 16"/>
          <p:cNvSpPr txBox="1"/>
          <p:nvPr>
            <p:custDataLst>
              <p:tags r:id="rId4"/>
            </p:custDataLst>
          </p:nvPr>
        </p:nvSpPr>
        <p:spPr>
          <a:xfrm>
            <a:off x="1638712" y="2887336"/>
            <a:ext cx="3862345" cy="229105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15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sz="2800" b="0" i="0" kern="1200" cap="none" spc="150" normalizeH="0" noProof="0" dirty="0">
                <a:ln>
                  <a:noFill/>
                </a:ln>
                <a:solidFill>
                  <a:srgbClr val="7F7F7F"/>
                </a:solidFill>
                <a:effectLst/>
                <a:cs typeface="+mn-ea"/>
                <a:sym typeface="+mn-ea"/>
              </a:rPr>
              <a:t>单片机外围</a:t>
            </a:r>
            <a:endParaRPr kumimoji="0" lang="zh-CN" sz="2800" b="0" i="0" kern="1200" cap="none" spc="150" normalizeH="0" noProof="0" dirty="0">
              <a:ln>
                <a:noFill/>
              </a:ln>
              <a:solidFill>
                <a:srgbClr val="7F7F7F"/>
              </a:solidFill>
              <a:effectLst/>
              <a:cs typeface="+mn-ea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8568" r="8568"/>
          <a:stretch>
            <a:fillRect/>
          </a:stretch>
        </p:blipFill>
        <p:spPr>
          <a:xfrm>
            <a:off x="7248531" y="1097069"/>
            <a:ext cx="3426685" cy="4601337"/>
          </a:xfrm>
          <a:prstGeom prst="rect">
            <a:avLst/>
          </a:prstGeom>
          <a:ln w="127000">
            <a:solidFill>
              <a:srgbClr val="F2F2F2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-6985" y="4445"/>
            <a:ext cx="12211685" cy="7213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-19685" y="6196965"/>
            <a:ext cx="12211685" cy="7213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9"/>
            </p:custDataLst>
          </p:nvPr>
        </p:nvCxnSpPr>
        <p:spPr>
          <a:xfrm>
            <a:off x="1771650" y="2806700"/>
            <a:ext cx="3510915" cy="0"/>
          </a:xfrm>
          <a:prstGeom prst="line">
            <a:avLst/>
          </a:prstGeom>
          <a:ln>
            <a:solidFill>
              <a:srgbClr val="006599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496201" y="2362386"/>
            <a:ext cx="0" cy="1082040"/>
          </a:xfrm>
          <a:prstGeom prst="line">
            <a:avLst/>
          </a:prstGeom>
          <a:ln>
            <a:solidFill>
              <a:srgbClr val="0264A8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597551" y="2223321"/>
            <a:ext cx="1684655" cy="136017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b="1" spc="200" dirty="0">
                <a:solidFill>
                  <a:srgbClr val="0264A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2.5</a:t>
            </a:r>
            <a:endParaRPr lang="en-US" altLang="zh-CN" sz="8000" b="1" spc="200" dirty="0">
              <a:solidFill>
                <a:srgbClr val="0264A8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4689475" y="1925955"/>
            <a:ext cx="5686425" cy="2193925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4445" dirty="0">
                <a:solidFill>
                  <a:srgbClr val="0264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单片机开发环境</a:t>
            </a:r>
            <a:endParaRPr sz="4445" dirty="0">
              <a:solidFill>
                <a:srgbClr val="0264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2.5.1 开发环境安装</a:t>
            </a:r>
            <a:endParaRPr 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96265" y="1332865"/>
            <a:ext cx="572833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200000"/>
              </a:lnSpc>
            </a:pPr>
            <a:r>
              <a:rPr lang="zh-CN" sz="1600" b="0">
                <a:ea typeface="微软雅黑" panose="020B0503020204020204" pitchFamily="34" charset="-122"/>
              </a:rPr>
              <a:t>KEIL可以从其官网下载：https://www.keil.com/。MDK-ARM有四个可用版本，分别是MDK-Lite（免费评估版）、MDK-Essential、MDK-Plus、MDK-Professional。所有版本均提供一个完善的C / C++开发环境，其中MDK-Professional还包含大量的中间库。下载后不输入license就自动默认为MDK-Lite版本。MDK-Lite版本是受限版本，代码量不能超过32KB，也没有ARM的一些中间件，其他功能都类似。</a:t>
            </a:r>
            <a:endParaRPr lang="zh-CN" altLang="en-US" sz="1600"/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1"/>
          <a:srcRect b="8677"/>
          <a:stretch>
            <a:fillRect/>
          </a:stretch>
        </p:blipFill>
        <p:spPr>
          <a:xfrm>
            <a:off x="6882765" y="1623060"/>
            <a:ext cx="4377690" cy="3248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423150" y="5015230"/>
            <a:ext cx="280098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图5.1:  KEIL官网页面截图</a:t>
            </a:r>
            <a:endParaRPr lang="zh-CN" sz="14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22619" y="35432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开发环境安装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45135" y="1743075"/>
            <a:ext cx="44043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sz="1400" b="0">
                <a:ea typeface="微软雅黑" panose="020B0503020204020204" pitchFamily="34" charset="-122"/>
              </a:rPr>
              <a:t>点击页面上的“Downloads”按钮后如果是第一次使用，会弹出一个注册的页面，请自己完成并提交。然后会出现下载页面。</a:t>
            </a:r>
            <a:endParaRPr lang="zh-CN" altLang="en-US" sz="1400"/>
          </a:p>
        </p:txBody>
      </p:sp>
      <p:pic>
        <p:nvPicPr>
          <p:cNvPr id="14" name="图片 5"/>
          <p:cNvPicPr>
            <a:picLocks noChangeAspect="1"/>
          </p:cNvPicPr>
          <p:nvPr/>
        </p:nvPicPr>
        <p:blipFill>
          <a:blip r:embed="rId1"/>
          <a:srcRect r="12063" b="2"/>
          <a:stretch>
            <a:fillRect/>
          </a:stretch>
        </p:blipFill>
        <p:spPr>
          <a:xfrm>
            <a:off x="522288" y="2683510"/>
            <a:ext cx="3990975" cy="29616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1160780" y="6035675"/>
            <a:ext cx="30734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图5.2: KEIL官网产品下载页面截图</a:t>
            </a:r>
            <a:endParaRPr lang="zh-CN" sz="140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1850" y="1603693"/>
            <a:ext cx="5080000" cy="46158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>
              <a:lnSpc>
                <a:spcPct val="150000"/>
              </a:lnSpc>
            </a:pPr>
            <a:r>
              <a:rPr lang="zh-CN" sz="1400" b="0">
                <a:ea typeface="微软雅黑" panose="020B0503020204020204" pitchFamily="34" charset="-122"/>
              </a:rPr>
              <a:t>点击要下载按钮，KEIL目前只支持Windows系统，如果你用的是Linux或Mac系统，那么貌似比较好的办法是跑个虚拟机，但是运行效率会降低。这里我们没办法深入讨论了。接下来就是漫长的等待时间。下载后，双击可运行程序，开始安装。安装过程没有什么特别的，一路“next”就好。期间会安装一些工具包和驱动，可以根据需要选择，全盘接受也没问题，个人经验是都装上再说。另外，不建议修改默认安装路径，因为很多升级包都是默认安装路径，修改了后很麻烦。</a:t>
            </a:r>
            <a:endParaRPr lang="zh-CN" sz="1400" b="0">
              <a:ea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</a:pPr>
            <a:r>
              <a:rPr lang="zh-CN" sz="1400" b="0">
                <a:ea typeface="微软雅黑" panose="020B0503020204020204" pitchFamily="34" charset="-122"/>
              </a:rPr>
              <a:t>安装完毕后，需要再手动安装一个支持包。在随教材提供的文档里可以找到“Pack_Keil_AT32F4xx_V1.3.1.zip”文件，解压后可以找到可执行的文件，双击安装。如果前面的安装没有修改默认路径的话，简单的“next”一路到底就好了。然后，我们来试一下是否能正常工作。</a:t>
            </a:r>
            <a:endParaRPr lang="zh-CN" altLang="en-US" sz="1400"/>
          </a:p>
        </p:txBody>
      </p:sp>
    </p:spTree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新建工程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2150" y="1225550"/>
            <a:ext cx="44538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200000"/>
              </a:lnSpc>
            </a:pPr>
            <a:r>
              <a:rPr lang="zh-CN" sz="1600" b="0">
                <a:ea typeface="微软雅黑" panose="020B0503020204020204" pitchFamily="34" charset="-122"/>
              </a:rPr>
              <a:t>运行KEIL，在菜单栏选择</a:t>
            </a:r>
            <a:r>
              <a:rPr lang="en-US" altLang="zh-CN" sz="1600" b="0">
                <a:ea typeface="微软雅黑" panose="020B0503020204020204" pitchFamily="34" charset="-122"/>
              </a:rPr>
              <a:t>-</a:t>
            </a:r>
            <a:r>
              <a:rPr lang="zh-CN" sz="1600" b="0">
                <a:ea typeface="微软雅黑" panose="020B0503020204020204" pitchFamily="34" charset="-122"/>
              </a:rPr>
              <a:t>Project </a:t>
            </a:r>
            <a:r>
              <a:rPr lang="en-US" altLang="zh-CN" sz="1600" b="0">
                <a:ea typeface="微软雅黑" panose="020B0503020204020204" pitchFamily="34" charset="-122"/>
              </a:rPr>
              <a:t>-</a:t>
            </a:r>
            <a:r>
              <a:rPr lang="zh-CN" sz="1600" b="0">
                <a:ea typeface="微软雅黑" panose="020B0503020204020204" pitchFamily="34" charset="-122"/>
              </a:rPr>
              <a:t>New uVision Project，如下图：</a:t>
            </a:r>
            <a:endParaRPr lang="zh-CN" sz="1600">
              <a:ea typeface="微软雅黑" panose="020B0503020204020204" pitchFamily="34" charset="-122"/>
            </a:endParaRPr>
          </a:p>
        </p:txBody>
      </p:sp>
      <p:pic>
        <p:nvPicPr>
          <p:cNvPr id="35" name="图片 3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5" y="2865120"/>
            <a:ext cx="3977005" cy="248031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1477010" y="5836920"/>
            <a:ext cx="265493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 5.3: KEIL新建工程</a:t>
            </a:r>
            <a:endParaRPr lang="zh-CN" sz="1400">
              <a:ea typeface="微软雅黑" panose="020B0503020204020204" pitchFamily="34" charset="-122"/>
            </a:endParaRPr>
          </a:p>
        </p:txBody>
      </p:sp>
      <p:pic>
        <p:nvPicPr>
          <p:cNvPr id="32" name="图片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5650" y="2865120"/>
            <a:ext cx="4989830" cy="26955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6929755" y="5866765"/>
            <a:ext cx="34010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图5.4: KEIL新建工程选择设备</a:t>
            </a:r>
            <a:endParaRPr lang="zh-CN" sz="1400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5015" y="1225550"/>
            <a:ext cx="533527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50000"/>
              </a:lnSpc>
              <a:buClrTx/>
              <a:buSzTx/>
              <a:buFontTx/>
            </a:pPr>
            <a:r>
              <a:rPr lang="zh-CN" sz="1600" b="0">
                <a:ea typeface="微软雅黑" panose="020B0503020204020204" pitchFamily="34" charset="-122"/>
              </a:rPr>
              <a:t>点击新建工程后会弹出一个窗口供用户选择新建工程的保存路径，请自行设置。然后会弹出一个设备选择窗口，见下图，如果前面的支持包安装正常，可以从下拉列表里发现“ArteryTek AT32F4xx Device”的设备。</a:t>
            </a:r>
            <a:endParaRPr lang="zh-CN" sz="1600">
              <a:ea typeface="微软雅黑" panose="020B0503020204020204" pitchFamily="34" charset="-122"/>
            </a:endParaRPr>
          </a:p>
        </p:txBody>
      </p:sp>
      <p:pic>
        <p:nvPicPr>
          <p:cNvPr id="7" name="图片 3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5" y="2865120"/>
            <a:ext cx="3977005" cy="24803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23584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新建工程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570" y="1391285"/>
            <a:ext cx="40265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1600" b="0">
                <a:ea typeface="微软雅黑" panose="020B0503020204020204" pitchFamily="34" charset="-122"/>
              </a:rPr>
              <a:t>然后展开下面列表里的“ArteryTek”,如下图，在列表里找到“AT32F407VGT7”这个选项，这是我们开发板上芯片的具体型号，再点击“OK”按钮。</a:t>
            </a:r>
            <a:endParaRPr lang="zh-CN" altLang="en-US" sz="1600"/>
          </a:p>
        </p:txBody>
      </p:sp>
      <p:pic>
        <p:nvPicPr>
          <p:cNvPr id="38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888" y="3318510"/>
            <a:ext cx="3453765" cy="2595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文本框 6"/>
          <p:cNvSpPr txBox="1"/>
          <p:nvPr/>
        </p:nvSpPr>
        <p:spPr>
          <a:xfrm>
            <a:off x="512445" y="6171565"/>
            <a:ext cx="337121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图5.5：KEIL新建工程选择芯片型号</a:t>
            </a:r>
            <a:endParaRPr lang="zh-CN" sz="1400">
              <a:ea typeface="微软雅黑" panose="020B0503020204020204" pitchFamily="34" charset="-122"/>
            </a:endParaRPr>
          </a:p>
        </p:txBody>
      </p:sp>
      <p:pic>
        <p:nvPicPr>
          <p:cNvPr id="47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55" y="3318510"/>
            <a:ext cx="4872355" cy="26993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innerShdw blurRad="63500" dist="50800" dir="13500000">
              <a:schemeClr val="bg1">
                <a:lumMod val="65000"/>
                <a:alpha val="50000"/>
              </a:schemeClr>
            </a:innerShdw>
          </a:effectLst>
        </p:spPr>
      </p:pic>
      <p:sp>
        <p:nvSpPr>
          <p:cNvPr id="8" name="文本框 7"/>
          <p:cNvSpPr txBox="1"/>
          <p:nvPr/>
        </p:nvSpPr>
        <p:spPr>
          <a:xfrm>
            <a:off x="6643370" y="6255385"/>
            <a:ext cx="46278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zh-CN" sz="1400" b="0">
                <a:ea typeface="微软雅黑" panose="020B0503020204020204" pitchFamily="34" charset="-122"/>
              </a:rPr>
              <a:t>图5.6： sample0工程</a:t>
            </a:r>
            <a:endParaRPr lang="zh-CN" sz="140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6115" y="1391285"/>
            <a:ext cx="6232525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1400" b="0">
                <a:ea typeface="微软雅黑" panose="020B0503020204020204" pitchFamily="34" charset="-122"/>
              </a:rPr>
              <a:t>工程生成的时候可能会提醒copy一些文件，不用理会，确定就好。软件还会提示输入新建工程的名字和保存路径，为了后面大家交流方便，我们统一命名成“sample0”。然后在KEIL的工程窗口就能看到新建的工程了。但是，该工程里只有一个文件，还是汇编的。没关系，这节课先强调强调熟悉环境，以建立工程、编译、调试、配置为主，所以不纠结具体的代码。</a:t>
            </a:r>
            <a:endParaRPr lang="zh-CN" altLang="en-US" sz="1400"/>
          </a:p>
        </p:txBody>
      </p:sp>
    </p:spTree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开发环境界面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810" y="1964055"/>
            <a:ext cx="6395085" cy="3378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0" name="文本框 99"/>
          <p:cNvSpPr txBox="1"/>
          <p:nvPr/>
        </p:nvSpPr>
        <p:spPr>
          <a:xfrm>
            <a:off x="7033895" y="2192020"/>
            <a:ext cx="5058410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Tips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</a:pPr>
            <a:r>
              <a:rPr lang="zh-CN" sz="1600" b="0">
                <a:ea typeface="微软雅黑" panose="020B0503020204020204" pitchFamily="34" charset="-122"/>
              </a:rPr>
              <a:t>默认情况下，整个工作界面被成左右两个窗口，左边显示的是工程中的文件，右边是当前文件的内容，可以直接编辑。常用的按钮是编译、下载和调试。编译和调试环境设置按钮一般在工程建立后就配置好，在项目开发中一般不会改变。</a:t>
            </a:r>
            <a:endParaRPr lang="zh-CN" altLang="en-US" sz="1600"/>
          </a:p>
        </p:txBody>
      </p:sp>
    </p:spTree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编译工程</a:t>
            </a:r>
            <a:endParaRPr lang="zh-CN" altLang="en-US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1189355"/>
            <a:ext cx="4903470" cy="47574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0" name="文本框 99"/>
          <p:cNvSpPr txBox="1"/>
          <p:nvPr/>
        </p:nvSpPr>
        <p:spPr>
          <a:xfrm>
            <a:off x="1694180" y="6195060"/>
            <a:ext cx="32613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图5.8:  sample0编译错误</a:t>
            </a:r>
            <a:endParaRPr lang="zh-CN" sz="1400">
              <a:ea typeface="微软雅黑" panose="020B0503020204020204" pitchFamily="34" charset="-122"/>
            </a:endParaRPr>
          </a:p>
        </p:txBody>
      </p:sp>
      <p:pic>
        <p:nvPicPr>
          <p:cNvPr id="51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10" y="1189355"/>
            <a:ext cx="4739640" cy="27311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844030" y="4215765"/>
            <a:ext cx="365823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zh-CN" sz="1400" b="0">
                <a:ea typeface="微软雅黑" panose="020B0503020204020204" pitchFamily="34" charset="-122"/>
              </a:rPr>
              <a:t>图5.9:  保存sample0工程 </a:t>
            </a:r>
            <a:endParaRPr lang="zh-CN" sz="14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2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23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2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0、23、24、25、26、29、34、39、4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75"/>
</p:tagLst>
</file>

<file path=ppt/tags/tag43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75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75"/>
  <p:tag name="KSO_WM_TEMPLATE_THUMBS_INDEX" val="1、6、7、8、10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07854"/>
  <p:tag name="KSO_WM_TEMPLATE_CATEGORY" val="diagram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07854"/>
  <p:tag name="KSO_WM_TEMPLATE_CATEGORY" val="diagram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169"/>
</p:tagLst>
</file>

<file path=ppt/tags/tag544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20207854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6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6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6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1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75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75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75"/>
  <p:tag name="KSO_WM_TEMPLATE_THUMBS_INDEX" val="1、6、7、8、10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8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826.xml><?xml version="1.0" encoding="utf-8"?>
<p:tagLst xmlns:p="http://schemas.openxmlformats.org/presentationml/2006/main">
  <p:tag name="KSO_WM_TEMPLATE_THUMBS_INDEX" val="1、4、7、9、12、15、16、17、18、19、20、21、24、26、27、28"/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29.xml><?xml version="1.0" encoding="utf-8"?>
<p:tagLst xmlns:p="http://schemas.openxmlformats.org/presentationml/2006/main">
  <p:tag name="KSO_WM_UNIT_ISCONTENTSTITLE" val="0"/>
  <p:tag name="KSO_WM_UNIT_ISNUMDGMTITLE" val="0"/>
  <p:tag name="KSO_WM_UNIT_PRESET_TEXT" val="姓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878_1*a*1"/>
  <p:tag name="KSO_WM_TEMPLATE_CATEGORY" val="diagram"/>
  <p:tag name="KSO_WM_TEMPLATE_INDEX" val="2019887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0.xml><?xml version="1.0" encoding="utf-8"?>
<p:tagLst xmlns:p="http://schemas.openxmlformats.org/presentationml/2006/main">
  <p:tag name="KSO_WM_UNIT_SUBTYPE" val="a"/>
  <p:tag name="KSO_WM_UNIT_PRESET_TEXT" val="点击此处添加正文，文字是您思想的提炼，为了最终呈现发布的良好效果，请尽量言简意赅的阐述观点；根据需要可酌情增减文字，以便观者可以准确理解您所传达的信息。"/>
  <p:tag name="KSO_WM_UNIT_NOCLEAR" val="0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878_1*f*1"/>
  <p:tag name="KSO_WM_TEMPLATE_CATEGORY" val="diagram"/>
  <p:tag name="KSO_WM_TEMPLATE_INDEX" val="20198878"/>
  <p:tag name="KSO_WM_UNIT_LAYERLEVEL" val="1"/>
  <p:tag name="KSO_WM_TAG_VERSION" val="1.0"/>
  <p:tag name="KSO_WM_BEAUTIFY_FLAG" val="#wm#"/>
  <p:tag name="KSO_WM_UNIT_TEXT_FILL_FORE_SCHEMECOLOR_INDEX_BRIGHTNESS" val="-0.5"/>
  <p:tag name="KSO_WM_UNIT_TEXT_FILL_FORE_SCHEMECOLOR_INDEX" val="14"/>
  <p:tag name="KSO_WM_UNIT_TEXT_FILL_TYPE" val="1"/>
</p:tagLst>
</file>

<file path=ppt/tags/tag831.xml><?xml version="1.0" encoding="utf-8"?>
<p:tagLst xmlns:p="http://schemas.openxmlformats.org/presentationml/2006/main">
  <p:tag name="KSO_WM_UNIT_VALUE" val="1277*95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8878_1*d*1"/>
  <p:tag name="KSO_WM_TEMPLATE_CATEGORY" val="diagram"/>
  <p:tag name="KSO_WM_TEMPLATE_INDEX" val="20198878"/>
  <p:tag name="KSO_WM_UNIT_LAYERLEVEL" val="1"/>
  <p:tag name="KSO_WM_TAG_VERSION" val="1.0"/>
  <p:tag name="KSO_WM_BEAUTIFY_FLAG" val="#wm#"/>
  <p:tag name="KSO_WM_UNIT_LINE_FORE_SCHEMECOLOR_INDEX_BRIGHTNESS" val="-0.05"/>
  <p:tag name="KSO_WM_UNIT_LINE_FORE_SCHEMECOLOR_INDEX" val="14"/>
  <p:tag name="KSO_WM_UNIT_LINE_FILL_TYPE" val="2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878_1*i*3"/>
  <p:tag name="KSO_WM_TEMPLATE_CATEGORY" val="diagram"/>
  <p:tag name="KSO_WM_TEMPLATE_INDEX" val="20198878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878_1*i*2"/>
  <p:tag name="KSO_WM_TEMPLATE_CATEGORY" val="diagram"/>
  <p:tag name="KSO_WM_TEMPLATE_INDEX" val="20198878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878_1*i*1"/>
  <p:tag name="KSO_WM_TEMPLATE_CATEGORY" val="diagram"/>
  <p:tag name="KSO_WM_TEMPLATE_INDEX" val="20198878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835.xml><?xml version="1.0" encoding="utf-8"?>
<p:tagLst xmlns:p="http://schemas.openxmlformats.org/presentationml/2006/main">
  <p:tag name="KSO_WM_BEAUTIFY_FLAG" val="#wm#"/>
  <p:tag name="KSO_WM_TEMPLATE_CATEGORY" val="diagram"/>
  <p:tag name="KSO_WM_TEMPLATE_INDEX" val="20198878"/>
  <p:tag name="KSO_WM_SLIDE_ID" val="diagram2019887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SLIDE_LAYOUT" val="a_d_f"/>
  <p:tag name="KSO_WM_SLIDE_LAYOUT_CNT" val="1_1_1"/>
  <p:tag name="KSO_WM_TEMPLATE_THUMBS_INDEX" val="1"/>
  <p:tag name="KSO_WM_TEMPLATE_MASTER_THUMB_INDEX" val="12"/>
  <p:tag name="KSO_WM_SLIDE_SIZE" val="962*543"/>
  <p:tag name="KSO_WM_SLIDE_POSITION" val="-1*0"/>
  <p:tag name="KSO_WM_SLIDE_BACKGROUND_TYPE" val="general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323"/>
  <p:tag name="KSO_WM_UNIT_ID" val="custom20204323_7*i*1"/>
  <p:tag name="KSO_WM_UNIT_LINE_FORE_SCHEMECOLOR_INDEX_BRIGHTNESS" val="0"/>
  <p:tag name="KSO_WM_UNIT_LINE_FORE_SCHEMECOLOR_INDEX" val="5"/>
  <p:tag name="KSO_WM_UNIT_LINE_FILL_TYPE" val="2"/>
</p:tagLst>
</file>

<file path=ppt/tags/tag8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23"/>
  <p:tag name="KSO_WM_UNIT_ID" val="custom20204323_7*e*1"/>
  <p:tag name="KSO_WM_UNIT_TEXT_FILL_FORE_SCHEMECOLOR_INDEX_BRIGHTNESS" val="0"/>
  <p:tag name="KSO_WM_UNIT_TEXT_FILL_FORE_SCHEMECOLOR_INDEX" val="5"/>
  <p:tag name="KSO_WM_UNIT_TEXT_FILL_TYPE" val="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单击添加大标题"/>
  <p:tag name="KSO_WM_TEMPLATE_CATEGORY" val="custom"/>
  <p:tag name="KSO_WM_TEMPLATE_INDEX" val="20204323"/>
  <p:tag name="KSO_WM_UNIT_ID" val="custom20204323_7*a*1"/>
  <p:tag name="KSO_WM_UNIT_ISNUMDGMTITLE" val="0"/>
</p:tagLst>
</file>

<file path=ppt/tags/tag839.xml><?xml version="1.0" encoding="utf-8"?>
<p:tagLst xmlns:p="http://schemas.openxmlformats.org/presentationml/2006/main">
  <p:tag name="KSO_WM_SLIDE_ID" val="custom20204323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960*312"/>
  <p:tag name="KSO_WM_SLIDE_POSITION" val="0*120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323"/>
  <p:tag name="KSO_WM_SLIDE_LAYOUT" val="a_e"/>
  <p:tag name="KSO_WM_SLIDE_LAYOUT_CNT" val="1_1"/>
  <p:tag name="KSO_WM_SLIDE_BACKGROUND" val="[&quot;belt&quot;,&quot;general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f1c2b24b822ad86e01bfd"/>
  <p:tag name="KSO_WM_CHIP_FILLPROP" val="[[{&quot;fill_id&quot;:&quot;d0e92cf20ab54d50aed37a29642706b5&quot;,&quot;fill_align&quot;:&quot;lt&quot;,&quot;text_align&quot;:&quot;lt&quot;,&quot;text_direction&quot;:&quot;vertical&quot;,&quot;chip_types&quot;:[&quot;header&quot;]},{&quot;fill_id&quot;:&quot;bf88a86dfb764211b6d55a539763d063&quot;,&quot;fill_align&quot;:&quot;rt&quot;,&quot;text_align&quot;:&quot;rt&quot;,&quot;text_direction&quot;:&quot;vertical&quot;,&quot;chip_types&quot;:[&quot;text&quot;]}],[{&quot;fill_id&quot;:&quot;d0e92cf20ab54d50aed37a29642706b5&quot;,&quot;fill_align&quot;:&quot;lt&quot;,&quot;text_align&quot;:&quot;lt&quot;,&quot;text_direction&quot;:&quot;vertical&quot;,&quot;chip_types&quot;:[&quot;header&quot;]},{&quot;fill_id&quot;:&quot;bf88a86dfb764211b6d55a539763d063&quot;,&quot;fill_align&quot;:&quot;rm&quot;,&quot;text_align&quot;:&quot;lm&quot;,&quot;text_direction&quot;:&quot;horizontal&quot;,&quot;chip_types&quot;:[&quot;diagram&quot;,&quot;picture&quot;,&quot;chart&quot;,&quot;table&quot;,&quot;video&quot;],&quot;support_features&quot;:[&quot;collage&quot;,&quot;carousel&quot;,&quot;creativecrop&quot;]}]]"/>
  <p:tag name="KSO_WM_SLIDE_CAN_ADD_NAVIGATION" val="1"/>
  <p:tag name="KSO_WM_CHIP_GROUPID" val="5e7f1c2b24b822ad86e01bfc"/>
  <p:tag name="KSO_WM_SLIDE_BK_DARK_LIGHT" val="2"/>
  <p:tag name="KSO_WM_SLIDE_BACKGROUND_TYPE" val="belt"/>
  <p:tag name="KSO_WM_SLIDE_SUPPORT_FEATURE_TYPE" val="7"/>
  <p:tag name="KSO_WM_TEMPLATE_ASSEMBLE_XID" val="5ef2285c770fdf8a85bd4690"/>
  <p:tag name="KSO_WM_TEMPLATE_ASSEMBLE_GROUPID" val="5ef2285c770fdf8a85bd469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108_1*a*1"/>
  <p:tag name="KSO_WM_TEMPLATE_CATEGORY" val="diagram"/>
  <p:tag name="KSO_WM_TEMPLATE_INDEX" val="202081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4a607b12ec4313b4b7832e4975a291"/>
  <p:tag name="KSO_WM_ASSEMBLE_CHIP_INDEX" val="52a60a4359084f4ca04de3be23ef6945"/>
  <p:tag name="KSO_WM_UNIT_TEXT_FILL_FORE_SCHEMECOLOR_INDEX_BRIGHTNESS" val="0"/>
  <p:tag name="KSO_WM_UNIT_TEXT_FILL_FORE_SCHEMECOLOR_INDEX" val="13"/>
  <p:tag name="KSO_WM_UNIT_TEXT_FILL_TYPE" val="1"/>
  <p:tag name="KSO_WM_TEMPLATE_ASSEMBLE_XID" val="5eef3593a758c1ec0b70957e"/>
  <p:tag name="KSO_WM_TEMPLATE_ASSEMBLE_GROUPID" val="5eef3593a758c1ec0b70957e"/>
</p:tagLst>
</file>

<file path=ppt/tags/tag841.xml><?xml version="1.0" encoding="utf-8"?>
<p:tagLst xmlns:p="http://schemas.openxmlformats.org/presentationml/2006/main">
  <p:tag name="KSO_WM_UNIT_VALUE" val="592*16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8108_1*d*2"/>
  <p:tag name="KSO_WM_TEMPLATE_CATEGORY" val="diagram"/>
  <p:tag name="KSO_WM_TEMPLATE_INDEX" val="202081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dd6dd1fce5f475fa1cb12b53b038ac5"/>
  <p:tag name="KSO_WM_ASSEMBLE_CHIP_INDEX" val="7344c70e418f409aa3d5125b0b73ccd3"/>
  <p:tag name="KSO_WM_UNIT_PLACING_PICTURE" val="7344c70e418f409aa3d5125b0b73ccd3"/>
  <p:tag name="KSO_WM_TEMPLATE_ASSEMBLE_XID" val="5eef3593a758c1ec0b70957e"/>
  <p:tag name="KSO_WM_TEMPLATE_ASSEMBLE_GROUPID" val="5eef3593a758c1ec0b70957e"/>
</p:tagLst>
</file>

<file path=ppt/tags/tag8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108_1*f*1"/>
  <p:tag name="KSO_WM_TEMPLATE_CATEGORY" val="diagram"/>
  <p:tag name="KSO_WM_TEMPLATE_INDEX" val="202081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6"/>
  <p:tag name="KSO_WM_UNIT_SHOW_EDIT_AREA_INDICATION" val="1"/>
  <p:tag name="KSO_WM_CHIP_GROUPID" val="5e6b05596848fb12bee65ac8"/>
  <p:tag name="KSO_WM_CHIP_XID" val="5e6b05596848fb12bee65aca"/>
  <p:tag name="KSO_WM_UNIT_DEC_AREA_ID" val="2c7a452b25f74647b6c484f8244a2433"/>
  <p:tag name="KSO_WM_ASSEMBLE_CHIP_INDEX" val="470337228d31456abbc214f620dfda1f"/>
  <p:tag name="KSO_WM_UNIT_SUPPORT_UNIT_TYPE" val="[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5eef3593a758c1ec0b70957e"/>
  <p:tag name="KSO_WM_TEMPLATE_ASSEMBLE_GROUPID" val="5eef3593a758c1ec0b70957e"/>
</p:tagLst>
</file>

<file path=ppt/tags/tag843.xml><?xml version="1.0" encoding="utf-8"?>
<p:tagLst xmlns:p="http://schemas.openxmlformats.org/presentationml/2006/main">
  <p:tag name="KSO_WM_UNIT_VALUE" val="1565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108_1*d*1"/>
  <p:tag name="KSO_WM_TEMPLATE_CATEGORY" val="diagram"/>
  <p:tag name="KSO_WM_TEMPLATE_INDEX" val="202081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15d61cc636641d095942b71e42467a4"/>
  <p:tag name="KSO_WM_ASSEMBLE_CHIP_INDEX" val="35a90f2939784e31845aca5b997e587f"/>
  <p:tag name="KSO_WM_UNIT_PLACING_PICTURE" val="35a90f2939784e31845aca5b997e587f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7e"/>
  <p:tag name="KSO_WM_TEMPLATE_ASSEMBLE_GROUPID" val="5eef3593a758c1ec0b70957e"/>
</p:tagLst>
</file>

<file path=ppt/tags/tag844.xml><?xml version="1.0" encoding="utf-8"?>
<p:tagLst xmlns:p="http://schemas.openxmlformats.org/presentationml/2006/main">
  <p:tag name="KSO_WM_SLIDE_BACKGROUND" val="[&quot;general&quot;]"/>
  <p:tag name="KSO_WM_SLIDE_RATIO" val="1.777778"/>
  <p:tag name="KSO_WM_SLIDE_ID" val="diagram202081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44"/>
  <p:tag name="KSO_WM_SLIDE_POSITION" val="36*48"/>
  <p:tag name="KSO_WM_TAG_VERSION" val="1.0"/>
  <p:tag name="KSO_WM_BEAUTIFY_FLAG" val="#wm#"/>
  <p:tag name="KSO_WM_TEMPLATE_CATEGORY" val="diagram"/>
  <p:tag name="KSO_WM_TEMPLATE_INDEX" val="20208108"/>
  <p:tag name="KSO_WM_SLIDE_LAYOUT" val="a_d_f"/>
  <p:tag name="KSO_WM_SLIDE_LAYOUT_CNT" val="1_2_1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ed6f7b24f89148f8878ac314940dea1e&quot;,&quot;fill_align&quot;:&quot;lb&quot;,&quot;text_align&quot;:&quot;lb&quot;,&quot;text_direction&quot;:&quot;horizontal&quot;,&quot;chip_types&quot;:[&quot;header&quot;]},{&quot;fill_id&quot;:&quot;cda01a343dcf484faf8fbd5d24428f24&quot;,&quot;fill_align&quot;:&quot;lt&quot;,&quot;text_align&quot;:&quot;lt&quot;,&quot;text_direction&quot;:&quot;horizontal&quot;,&quot;chip_types&quot;:[&quot;text&quot;,&quot;picture&quot;],&quot;support_features&quot;:[&quot;collage&quot;]},{&quot;fill_id&quot;:&quot;c9ad43efe5094d14ac5b2bdaca5820b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,{&quot;fill_id&quot;:&quot;5cdf2e0fde3d4400ad204d0e6dab6523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]]"/>
  <p:tag name="KSO_WM_CHIP_XID" val="5eedbf96fa6683b8872baace"/>
  <p:tag name="KSO_WM_CHIP_GROUPID" val="5eedbf96fa6683b8872baacd"/>
  <p:tag name="KSO_WM_SLIDE_BK_DARK_LIGHT" val="2"/>
  <p:tag name="KSO_WM_SLIDE_BACKGROUND_TYPE" val="general"/>
  <p:tag name="KSO_WM_SLIDE_SUPPORT_FEATURE_TYPE" val="0"/>
  <p:tag name="KSO_WM_TEMPLATE_ASSEMBLE_XID" val="5eef3593a758c1ec0b70957e"/>
  <p:tag name="KSO_WM_TEMPLATE_ASSEMBLE_GROUPID" val="5eef3593a758c1ec0b70957e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21T18:26:44&quot;,&quot;maxSize&quot;:{&quot;size1&quot;:56.299999999999997},&quot;minSize&quot;:{&quot;size1&quot;:53.799999999999997},&quot;normalSize&quot;:{&quot;size1&quot;:53.799999999999997},&quot;subLayout&quot;:[{&quot;id&quot;:&quot;2020-06-21T18:26:44&quot;,&quot;maxSize&quot;:{&quot;size1&quot;:37.799313208757447},&quot;minSize&quot;:{&quot;size1&quot;:24.399313208757452},&quot;normalSize&quot;:{&quot;size1&quot;:34.788202097646341},&quot;subLayout&quot;:[{&quot;id&quot;:&quot;2020-06-21T18:26:44&quot;,&quot;margin&quot;:{&quot;bottom&quot;:0.80299997329711914,&quot;left&quot;:1.2699999809265137,&quot;right&quot;:1.2949999570846558,&quot;top&quot;:1.6929999589920044},&quot;type&quot;:0},{&quot;id&quot;:&quot;2020-06-21T18:26:44&quot;,&quot;maxSize&quot;:{&quot;size1&quot;:70.598946829769091},&quot;minSize&quot;:{&quot;size1&quot;:32.398946829769088},&quot;normalSize&quot;:{&quot;size1&quot;:70.598946829769091},&quot;subLayout&quot;:[{&quot;id&quot;:&quot;2020-06-21T18:26:44&quot;,&quot;margin&quot;:{&quot;bottom&quot;:0.83800005912780762,&quot;left&quot;:1.2369999885559082,&quot;right&quot;:1.3279999494552612,&quot;top&quot;:0.026000002399086952},&quot;type&quot;:0},{&quot;id&quot;:&quot;2020-06-21T18:26:44&quot;,&quot;margin&quot;:{&quot;bottom&quot;:1.6929999589920044,&quot;left&quot;:1.2699999809265137,&quot;right&quot;:1.2949999570846558,&quot;top&quot;:0.026000002399086952},&quot;type&quot;:0}],&quot;type&quot;:0}],&quot;type&quot;:0},{&quot;id&quot;:&quot;2020-06-21T18:26:44&quot;,&quot;margin&quot;:{&quot;bottom&quot;:1.6929999589920044,&quot;left&quot;:0,&quot;right&quot;:1.218999981880188,&quot;top&quot;:1.6929999589920044},&quot;type&quot;:0}],&quot;type&quot;:0}"/>
  <p:tag name="KSO_WM_SLIDE_CAN_ADD_NAVIGATION" val="1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854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854"/>
  <p:tag name="KSO_WM_UNIT_VALUE" val="325"/>
  <p:tag name="KSO_WM_TEMPLATE_ASSEMBLE_XID" val="5eeead70a758c1ec0b709335"/>
  <p:tag name="KSO_WM_TEMPLATE_ASSEMBLE_GROUPID" val="5eeead70a758c1ec0b709335"/>
</p:tagLst>
</file>

<file path=ppt/tags/tag846.xml><?xml version="1.0" encoding="utf-8"?>
<p:tagLst xmlns:p="http://schemas.openxmlformats.org/presentationml/2006/main">
  <p:tag name="KSO_WM_UNIT_VALUE" val="1227*11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854_1*d*1"/>
  <p:tag name="KSO_WM_TEMPLATE_CATEGORY" val="diagram"/>
  <p:tag name="KSO_WM_TEMPLATE_INDEX" val="202078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f14e9a6bf404b6bab0c27f99ca9c4ea"/>
  <p:tag name="KSO_WM_ASSEMBLE_CHIP_INDEX" val="249387f237dc4bcf9e276deebf3e416c"/>
  <p:tag name="KSO_WM_UNIT_PLACING_PICTURE" val="249387f237dc4bcf9e276deebf3e416c"/>
  <p:tag name="KSO_WM_UNIT_SUPPORT_UNIT_TYPE" val="[&quot;θ&quot;]"/>
  <p:tag name="KSO_WM_TEMPLATE_ASSEMBLE_XID" val="5eeead70a758c1ec0b709335"/>
  <p:tag name="KSO_WM_TEMPLATE_ASSEMBLE_GROUPID" val="5eeead70a758c1ec0b709335"/>
</p:tagLst>
</file>

<file path=ppt/tags/tag8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854_1*a*1"/>
  <p:tag name="KSO_WM_TEMPLATE_CATEGORY" val="diagram"/>
  <p:tag name="KSO_WM_TEMPLATE_INDEX" val="20207854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5552aeb5ba741e6ac55b62dd3f63c1e"/>
  <p:tag name="KSO_WM_ASSEMBLE_CHIP_INDEX" val="17ad77c2616e404b98e829f39ffa50b9"/>
  <p:tag name="KSO_WM_UNIT_TEXT_FILL_FORE_SCHEMECOLOR_INDEX_BRIGHTNESS" val="0"/>
  <p:tag name="KSO_WM_UNIT_TEXT_FILL_FORE_SCHEMECOLOR_INDEX" val="13"/>
  <p:tag name="KSO_WM_UNIT_TEXT_FILL_TYPE" val="1"/>
  <p:tag name="KSO_WM_TEMPLATE_ASSEMBLE_XID" val="5eeead70a758c1ec0b709335"/>
  <p:tag name="KSO_WM_TEMPLATE_ASSEMBLE_GROUPID" val="5eeead70a758c1ec0b709335"/>
</p:tagLst>
</file>

<file path=ppt/tags/tag84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854_1*f*1"/>
  <p:tag name="KSO_WM_TEMPLATE_CATEGORY" val="diagram"/>
  <p:tag name="KSO_WM_TEMPLATE_INDEX" val="202078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10"/>
  <p:tag name="KSO_WM_UNIT_SHOW_EDIT_AREA_INDICATION" val="1"/>
  <p:tag name="KSO_WM_CHIP_GROUPID" val="5e6b05596848fb12bee65ac8"/>
  <p:tag name="KSO_WM_CHIP_XID" val="5e6b05596848fb12bee65aca"/>
  <p:tag name="KSO_WM_UNIT_DEC_AREA_ID" val="54a41be1fcbc4cf496d11a5ad7e33ddd"/>
  <p:tag name="KSO_WM_ASSEMBLE_CHIP_INDEX" val="ee5f36ae70b14ea7949159385a0ed28e"/>
  <p:tag name="KSO_WM_UNIT_TEXT_FILL_FORE_SCHEMECOLOR_INDEX_BRIGHTNESS" val="0.25"/>
  <p:tag name="KSO_WM_UNIT_TEXT_FILL_FORE_SCHEMECOLOR_INDEX" val="13"/>
  <p:tag name="KSO_WM_UNIT_TEXT_FILL_TYPE" val="1"/>
  <p:tag name="KSO_WM_TEMPLATE_ASSEMBLE_XID" val="5eeead70a758c1ec0b709335"/>
  <p:tag name="KSO_WM_TEMPLATE_ASSEMBLE_GROUPID" val="5eeead70a758c1ec0b709335"/>
</p:tagLst>
</file>

<file path=ppt/tags/tag849.xml><?xml version="1.0" encoding="utf-8"?>
<p:tagLst xmlns:p="http://schemas.openxmlformats.org/presentationml/2006/main">
  <p:tag name="KSO_WM_SLIDE_ID" val="diagram202078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540"/>
  <p:tag name="KSO_WM_SLIDE_POSITION" val="0*0"/>
  <p:tag name="KSO_WM_TAG_VERSION" val="1.0"/>
  <p:tag name="KSO_WM_BEAUTIFY_FLAG" val="#wm#"/>
  <p:tag name="KSO_WM_TEMPLATE_CATEGORY" val="diagram"/>
  <p:tag name="KSO_WM_TEMPLATE_INDEX" val="20207854"/>
  <p:tag name="KSO_WM_SLIDE_LAYOUT" val="a_d_f"/>
  <p:tag name="KSO_WM_SLIDE_LAYOUT_CNT" val="1_1_1"/>
  <p:tag name="KSO_WM_SLIDE_BK_DARK_LIGHT" val="2"/>
  <p:tag name="KSO_WM_SLIDE_BACKGROUND_TYPE" val="leftRight"/>
  <p:tag name="KSO_WM_SLIDE_LAYOUT_INFO" val="{&quot;direction&quot;:1,&quot;id&quot;:&quot;2020-06-21T08:44:52&quot;,&quot;maxSize&quot;:{&quot;size1&quot;:49.899999999999999},&quot;minSize&quot;:{&quot;size1&quot;:49.899999999999999},&quot;normalSize&quot;:{&quot;size1&quot;:49.899999999999999},&quot;subLayout&quot;:[{&quot;backgroundInfo&quot;:[{&quot;bottom&quot;:0,&quot;bottomAbs&quot;:false,&quot;left&quot;:0,&quot;leftAbs&quot;:false,&quot;right&quot;:0.50056310000000004,&quot;rightAbs&quot;:false,&quot;top&quot;:0,&quot;topAbs&quot;:false,&quot;type&quot;:&quot;leftRight&quot;}],&quot;id&quot;:&quot;2020-06-21T08:44:52&quot;,&quot;margin&quot;:{&quot;bottom&quot;:2.5399999618530273,&quot;left&quot;:1.6929999589920044,&quot;right&quot;:1.6929999589920044,&quot;top&quot;:2.5399999618530273},&quot;type&quot;:0},{&quot;id&quot;:&quot;2020-06-21T08:44:52&quot;,&quot;maxSize&quot;:{&quot;size1&quot;:50.333783969172728},&quot;minSize&quot;:{&quot;size1&quot;:32.533783969172724},&quot;normalSize&quot;:{&quot;size1&quot;:44.528228413617178},&quot;subLayout&quot;:[{&quot;id&quot;:&quot;2020-06-21T08:44:52&quot;,&quot;margin&quot;:{&quot;bottom&quot;:0.026000002399086952,&quot;left&quot;:0.026000002399086952,&quot;right&quot;:2.5399999618530273,&quot;top&quot;:3.3870000839233398},&quot;type&quot;:0},{&quot;id&quot;:&quot;2020-06-21T08:44:52&quot;,&quot;margin&quot;:{&quot;bottom&quot;:3.3870000839233398,&quot;left&quot;:0.026000002399086952,&quot;right&quot;:2.5399999618530273,&quot;top&quot;:0.84700000286102295},&quot;type&quot;:0}],&quot;type&quot;:0}],&quot;type&quot;:0}"/>
  <p:tag name="KSO_WM_SLIDE_BACKGROUND" val="[&quot;leftRight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73835344d5443b384537578975dec3e&quot;,&quot;fill_align&quot;:&quot;cm&quot;,&quot;text_align&quot;:&quot;lt&quot;,&quot;text_direction&quot;:&quot;horizontal&quot;,&quot;chip_types&quot;:[&quot;picture&quot;,&quot;video&quot;],&quot;support_features&quot;:[&quot;carousel&quot;]},{&quot;fill_id&quot;:&quot;a9ad8f7c262e4c78b1712839d83819b8&quot;,&quot;fill_align&quot;:&quot;lb&quot;,&quot;text_align&quot;:&quot;lb&quot;,&quot;text_direction&quot;:&quot;horizontal&quot;,&quot;chip_types&quot;:[&quot;header&quot;]},{&quot;fill_id&quot;:&quot;a0b21710aa7f4b0392c1e1a90d3ae902&quot;,&quot;fill_align&quot;:&quot;lt&quot;,&quot;text_align&quot;:&quot;lt&quot;,&quot;text_direction&quot;:&quot;horizontal&quot;,&quot;chip_types&quot;:[&quot;text&quot;]}]]"/>
  <p:tag name="KSO_WM_CHIP_XID" val="5eecb160a758c1ec0b708a23"/>
  <p:tag name="KSO_WM_CHIP_GROUPID" val="5eecb160a758c1ec0b708a22"/>
  <p:tag name="KSO_WM_SLIDE_SUPPORT_FEATURE_TYPE" val="2"/>
  <p:tag name="KSO_WM_TEMPLATE_ASSEMBLE_XID" val="5eeead70a758c1ec0b709335"/>
  <p:tag name="KSO_WM_TEMPLATE_ASSEMBLE_GROUPID" val="5eeead70a758c1ec0b709335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0.xml><?xml version="1.0" encoding="utf-8"?>
<p:tagLst xmlns:p="http://schemas.openxmlformats.org/presentationml/2006/main">
  <p:tag name="KSO_WM_UNIT_PLACING_PICTURE_USER_VIEWPORT" val="{&quot;height&quot;:4573,&quot;width&quot;:2148}"/>
</p:tagLst>
</file>

<file path=ppt/tags/tag851.xml><?xml version="1.0" encoding="utf-8"?>
<p:tagLst xmlns:p="http://schemas.openxmlformats.org/presentationml/2006/main">
  <p:tag name="KSO_WM_UNIT_PLACING_PICTURE_USER_VIEWPORT" val="{&quot;height&quot;:4573,&quot;width&quot;:2916}"/>
</p:tagLst>
</file>

<file path=ppt/tags/tag852.xml><?xml version="1.0" encoding="utf-8"?>
<p:tagLst xmlns:p="http://schemas.openxmlformats.org/presentationml/2006/main">
  <p:tag name="KSO_WM_UNIT_PLACING_PICTURE_USER_VIEWPORT" val="{&quot;height&quot;:4572,&quot;width&quot;:3147}"/>
</p:tagLst>
</file>

<file path=ppt/tags/tag853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20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  <p:tag name="KSO_WM_UNIT_TYPE" val="i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435_1*a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967cba5a6a8484197ee7b7efd5f7106"/>
  <p:tag name="KSO_WM_ASSEMBLE_CHIP_INDEX" val="a7efa1a71d934eb0b67703e9d82f50f9"/>
  <p:tag name="KSO_WM_UNIT_TEXT_FILL_FORE_SCHEMECOLOR_INDEX_BRIGHTNESS" val="0"/>
  <p:tag name="KSO_WM_UNIT_TEXT_FILL_FORE_SCHEMECOLOR_INDEX" val="13"/>
  <p:tag name="KSO_WM_UNIT_TEXT_FILL_TYPE" val="1"/>
  <p:tag name="KSO_WM_TEMPLATE_ASSEMBLE_XID" val="5f1910fc671cac34743399a5"/>
  <p:tag name="KSO_WM_TEMPLATE_ASSEMBLE_GROUPID" val="5f1910fc671cac34743399a5"/>
  <p:tag name="KSO_WM_UNIT_SMARTLAYOUT_COMPRESS_INFO" val="{&#10;    &quot;id&quot;: &quot;2020-07-23T12:25:42&quot;,&#10;    &quot;max&quot;: 20.498980102539008,&#10;    &quot;parentMax&quot;: {&#10;        &quot;max&quot;: 3.3499962754137478&#10;    },&#10;    &quot;topChanged&quot;: 0&#10;}&#10;"/>
</p:tagLst>
</file>

<file path=ppt/tags/tag857.xml><?xml version="1.0" encoding="utf-8"?>
<p:tagLst xmlns:p="http://schemas.openxmlformats.org/presentationml/2006/main">
  <p:tag name="KSO_WM_UNIT_VALUE" val="973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435_1*d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be6332e81194f23805ccccc51a1cc1e"/>
  <p:tag name="KSO_WM_ASSEMBLE_CHIP_INDEX" val="1e57630f75af47db9fc0b2eb77e8358a"/>
  <p:tag name="KSO_WM_UNIT_PLACING_PICTURE" val="1e57630f75af47db9fc0b2eb77e8358a"/>
  <p:tag name="KSO_WM_TEMPLATE_ASSEMBLE_XID" val="5f1910fc671cac34743399a5"/>
  <p:tag name="KSO_WM_TEMPLATE_ASSEMBLE_GROUPID" val="5f1910fc671cac34743399a5"/>
  <p:tag name="KSO_WM_UNIT_PLACING_PICTURE_USER_VIEWPORT" val="{&quot;height&quot;:3614.4000000000001,&quot;width&quot;:4408.5543307086609}"/>
  <p:tag name="KSO_WM_UNIT_PLACING_PICTURE_INFO" val="{&quot;code&quot;:&quot;a&quot;,&quot;full_picture&quot;:true,&quot;last_full_picture&quot;:&quot;a&quot;,&quot;margin&quot;:{&quot;left&quot;:37.321177969029122,&quot;right&quot;:39.197492857283692},&quot;scheme&quot;:&quot;2-0&quot;,&quot;spacing&quot;:5}"/>
  <p:tag name="KSO_WM_UNIT_PLACING_PICTURE_USER_VIEWPORT_SMARTMENU" val="{&quot;height&quot;:6327.818603515625,&quot;width&quot;:7806.227550882686}"/>
  <p:tag name="KSO_WM_UNIT_PLACING_PICTURE_USER_RELATIVERECTANGLE_SMARTMENU" val="{&quot;bottom&quot;:0,&quot;left&quot;:0,&quot;right&quot;:0,&quot;top&quot;:0}"/>
  <p:tag name="KSO_WM_UNIT_SUPPORT_UNIT_TYPE" val="[&quot;d&quot;,&quot;α&quot;,&quot;β&quot;,&quot;θ&quot;]"/>
</p:tagLst>
</file>

<file path=ppt/tags/tag858.xml><?xml version="1.0" encoding="utf-8"?>
<p:tagLst xmlns:p="http://schemas.openxmlformats.org/presentationml/2006/main">
  <p:tag name="KSO_WM_UNIT_VALUE" val="973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435_1*d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be6332e81194f23805ccccc51a1cc1e"/>
  <p:tag name="KSO_WM_ASSEMBLE_CHIP_INDEX" val="1e57630f75af47db9fc0b2eb77e8358a"/>
  <p:tag name="KSO_WM_UNIT_PLACING_PICTURE" val="1e57630f75af47db9fc0b2eb77e8358a"/>
  <p:tag name="KSO_WM_TEMPLATE_ASSEMBLE_XID" val="5f1910fc671cac34743399a5"/>
  <p:tag name="KSO_WM_TEMPLATE_ASSEMBLE_GROUPID" val="5f1910fc671cac34743399a5"/>
  <p:tag name="KSO_WM_UNIT_PLACING_PICTURE_USER_VIEWPORT" val="{&quot;height&quot;:3614.4000000000001,&quot;width&quot;:4401.2850393700783}"/>
  <p:tag name="KSO_WM_UNIT_PLACING_PICTURE_INFO" val="{&quot;code&quot;:&quot;a&quot;,&quot;full_picture&quot;:true,&quot;last_full_picture&quot;:&quot;a&quot;,&quot;margin&quot;:{&quot;left&quot;:37.321177969029122,&quot;right&quot;:39.197492857283692},&quot;scheme&quot;:&quot;2-0&quot;,&quot;spacing&quot;:5}"/>
  <p:tag name="KSO_WM_UNIT_PLACING_PICTURE_USER_VIEWPORT_SMARTMENU" val="{&quot;height&quot;:6327.818603515625,&quot;width&quot;:7793.5381927473072}"/>
  <p:tag name="KSO_WM_UNIT_PLACING_PICTURE_USER_RELATIVERECTANGLE_SMARTMENU" val="{&quot;bottom&quot;:0,&quot;left&quot;:0,&quot;right&quot;:0,&quot;top&quot;:0}"/>
  <p:tag name="KSO_WM_UNIT_SUPPORT_UNIT_TYPE" val="[&quot;d&quot;,&quot;α&quot;,&quot;β&quot;,&quot;θ&quot;]"/>
</p:tagLst>
</file>

<file path=ppt/tags/tag859.xml><?xml version="1.0" encoding="utf-8"?>
<p:tagLst xmlns:p="http://schemas.openxmlformats.org/presentationml/2006/main">
  <p:tag name="KSO_WM_BEAUTIFY_FLAG" val="#wm#"/>
  <p:tag name="KSO_WM_TEMPLATE_CATEGORY" val="diagram"/>
  <p:tag name="KSO_WM_TEMPLATE_INDEX" val="20208435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9471c914d0194a2a9dd1f0783498e470&quot;,&quot;fill_align&quot;:&quot;lt&quot;,&quot;text_align&quot;:&quot;lt&quot;,&quot;text_direction&quot;:&quot;horizontal&quot;,&quot;chip_types&quot;:[&quot;text&quot;,&quot;header&quot;]},{&quot;fill_id&quot;:&quot;2e3d8c2f04784d25aa52e5e8f21dddb2&quot;,&quot;fill_align&quot;:&quot;lb&quot;,&quot;text_align&quot;:&quot;lb&quot;,&quot;text_direction&quot;:&quot;horizontal&quot;,&quot;chip_types&quot;:[&quot;pictext&quot;,&quot;text&quot;,&quot;picture&quot;,&quot;chart&quot;,&quot;table&quot;,&quot;video&quot;],&quot;support_features&quot;:[&quot;collage&quot;,&quot;carousel&quot;]}],[{&quot;fill_id&quot;:&quot;9471c914d0194a2a9dd1f0783498e470&quot;,&quot;fill_align&quot;:&quot;ct&quot;,&quot;text_align&quot;:&quot;ct&quot;,&quot;text_direction&quot;:&quot;horizontal&quot;,&quot;chip_types&quot;:[&quot;header&quot;]},{&quot;fill_id&quot;:&quot;2e3d8c2f04784d25aa52e5e8f21dddb2&quot;,&quot;fill_align&quot;:&quot;cb&quot;,&quot;text_align&quot;:&quot;cb&quot;,&quot;text_direction&quot;:&quot;horizontal&quot;,&quot;chip_types&quot;:[&quot;pictext&quot;,&quot;picture&quot;,&quot;chart&quot;,&quot;table&quot;,&quot;video&quot;],&quot;support_features&quot;:[&quot;collage&quot;,&quot;carousel&quot;]}]]"/>
  <p:tag name="KSO_WM_SLIDE_ID" val="diagram2020843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36"/>
  <p:tag name="KSO_WM_SLIDE_POSITION" val="48*96"/>
  <p:tag name="KSO_WM_TAG_VERSION" val="1.0"/>
  <p:tag name="KSO_WM_SLIDE_LAYOUT" val="a_d"/>
  <p:tag name="KSO_WM_SLIDE_LAYOUT_CNT" val="1_1"/>
  <p:tag name="KSO_WM_CHIP_XID" val="5e6f1b03605d5daf04fe6020"/>
  <p:tag name="KSO_WM_CHIP_GROUPID" val="5e6f1b03605d5daf04fe601f"/>
  <p:tag name="KSO_WM_SLIDE_BK_DARK_LIGHT" val="2"/>
  <p:tag name="KSO_WM_SLIDE_BACKGROUND_TYPE" val="frame"/>
  <p:tag name="KSO_WM_SLIDE_SUPPORT_FEATURE_TYPE" val="3"/>
  <p:tag name="KSO_WM_TEMPLATE_ASSEMBLE_XID" val="5f1910fc671cac34743399a5"/>
  <p:tag name="KSO_WM_TEMPLATE_ASSEMBLE_GROUPID" val="5f1910fc671cac34743399a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7-23T12:25:42&quot;,&quot;maxSize&quot;:{&quot;size1&quot;:77.799999999999997},&quot;minSize&quot;:{&quot;size1&quot;:62.200000000000003},&quot;normalSize&quot;:{&quot;size1&quot;:76.059074763812262},&quot;subLayout&quot;:[{&quot;id&quot;:&quot;2020-07-23T12:25:42&quot;,&quot;margin&quot;:{&quot;bottom&quot;:0.026000002399086952,&quot;left&quot;:1.690000057220459,&quot;right&quot;:1.690000057220459,&quot;top&quot;:1.690000057220459},&quot;type&quot;:0},{&quot;id&quot;:&quot;2020-07-23T12:25:42&quot;,&quot;margin&quot;:{&quot;bottom&quot;:2.1099998950958252,&quot;left&quot;:1.690000057220459,&quot;right&quot;:1.690000057220459,&quot;top&quot;:0.3970000147819519},&quot;type&quot;:0}],&quot;type&quot;:0}"/>
  <p:tag name="KSO_WM_SLIDE_CAN_ADD_NAVIGATION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  <p:tag name="KSO_WM_UNIT_TYPE" val="i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435_1*a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967cba5a6a8484197ee7b7efd5f7106"/>
  <p:tag name="KSO_WM_ASSEMBLE_CHIP_INDEX" val="a7efa1a71d934eb0b67703e9d82f50f9"/>
  <p:tag name="KSO_WM_UNIT_TEXT_FILL_FORE_SCHEMECOLOR_INDEX_BRIGHTNESS" val="0"/>
  <p:tag name="KSO_WM_UNIT_TEXT_FILL_FORE_SCHEMECOLOR_INDEX" val="13"/>
  <p:tag name="KSO_WM_UNIT_TEXT_FILL_TYPE" val="1"/>
  <p:tag name="KSO_WM_TEMPLATE_ASSEMBLE_XID" val="5f1910fc671cac34743399a5"/>
  <p:tag name="KSO_WM_TEMPLATE_ASSEMBLE_GROUPID" val="5f1910fc671cac34743399a5"/>
  <p:tag name="KSO_WM_UNIT_SMARTLAYOUT_COMPRESS_INFO" val="{&#10;    &quot;id&quot;: &quot;2020-07-23T12:25:42&quot;,&#10;    &quot;max&quot;: 20.498980102539008,&#10;    &quot;parentMax&quot;: {&#10;        &quot;max&quot;: 3.3499962754137478&#10;    },&#10;    &quot;topChanged&quot;: 0&#10;}&#10;"/>
</p:tagLst>
</file>

<file path=ppt/tags/tag863.xml><?xml version="1.0" encoding="utf-8"?>
<p:tagLst xmlns:p="http://schemas.openxmlformats.org/presentationml/2006/main">
  <p:tag name="KSO_WM_UNIT_VALUE" val="973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435_1*d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be6332e81194f23805ccccc51a1cc1e"/>
  <p:tag name="KSO_WM_ASSEMBLE_CHIP_INDEX" val="1e57630f75af47db9fc0b2eb77e8358a"/>
  <p:tag name="KSO_WM_UNIT_PLACING_PICTURE" val="1e57630f75af47db9fc0b2eb77e8358a"/>
  <p:tag name="KSO_WM_UNIT_SUPPORT_UNIT_TYPE" val="[&quot;d&quot;,&quot;α&quot;,&quot;β&quot;,&quot;θ&quot;]"/>
  <p:tag name="KSO_WM_TEMPLATE_ASSEMBLE_XID" val="5f1910fc671cac34743399a5"/>
  <p:tag name="KSO_WM_TEMPLATE_ASSEMBLE_GROUPID" val="5f1910fc671cac34743399a5"/>
  <p:tag name="KSO_WM_UNIT_PLACING_PICTURE_USER_VIEWPORT" val="{&quot;height&quot;:6815,&quot;width&quot;:8703}"/>
  <p:tag name="KSO_WM_UNIT_PLACING_PICTURE_INFO" val="{&quot;code&quot;:&quot;a&quot;,&quot;full_picture&quot;:true,&quot;last_full_picture&quot;:&quot;a&quot;,&quot;margin&quot;:{&quot;left&quot;:21.748539989080605,&quot;right&quot;:22.298953673157278},&quot;scheme&quot;:&quot;2-0&quot;,&quot;spacing&quot;:5}"/>
  <p:tag name="KSO_WM_UNIT_PLACING_PICTURE_USER_VIEWPORT_SMARTMENU" val="{&quot;height&quot;:6327.818603515625,&quot;width&quot;:8002.331790035023}"/>
  <p:tag name="KSO_WM_UNIT_PLACING_PICTURE_USER_RELATIVERECTANGLE_SMARTMENU" val="{&quot;bottom&quot;:0,&quot;left&quot;:0,&quot;right&quot;:0,&quot;top&quot;:0}"/>
  <p:tag name="KSO_WM_UNIT_PLACING_PICTURE_COLLAGE_VIEWPORT" val="{&quot;height&quot;:6438.9466237755851,&quot;width&quot;:8216.2524467741041}"/>
</p:tagLst>
</file>

<file path=ppt/tags/tag864.xml><?xml version="1.0" encoding="utf-8"?>
<p:tagLst xmlns:p="http://schemas.openxmlformats.org/presentationml/2006/main">
  <p:tag name="KSO_WM_UNIT_VALUE" val="973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435_1*d*1"/>
  <p:tag name="KSO_WM_TEMPLATE_CATEGORY" val="diagram"/>
  <p:tag name="KSO_WM_TEMPLATE_INDEX" val="202084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be6332e81194f23805ccccc51a1cc1e"/>
  <p:tag name="KSO_WM_ASSEMBLE_CHIP_INDEX" val="1e57630f75af47db9fc0b2eb77e8358a"/>
  <p:tag name="KSO_WM_UNIT_PLACING_PICTURE" val="1e57630f75af47db9fc0b2eb77e8358a"/>
  <p:tag name="KSO_WM_UNIT_SUPPORT_UNIT_TYPE" val="[&quot;d&quot;,&quot;α&quot;,&quot;β&quot;,&quot;θ&quot;]"/>
  <p:tag name="KSO_WM_TEMPLATE_ASSEMBLE_XID" val="5f1910fc671cac34743399a5"/>
  <p:tag name="KSO_WM_TEMPLATE_ASSEMBLE_GROUPID" val="5f1910fc671cac34743399a5"/>
  <p:tag name="KSO_WM_UNIT_PLACING_PICTURE_USER_VIEWPORT" val="{&quot;height&quot;:6815,&quot;width&quot;:8989}"/>
  <p:tag name="KSO_WM_UNIT_PLACING_PICTURE_INFO" val="{&quot;code&quot;:&quot;a&quot;,&quot;full_picture&quot;:true,&quot;last_full_picture&quot;:&quot;a&quot;,&quot;margin&quot;:{&quot;left&quot;:21.748539989080605,&quot;right&quot;:22.298953673157278},&quot;scheme&quot;:&quot;2-0&quot;,&quot;spacing&quot;:5}"/>
  <p:tag name="KSO_WM_UNIT_PLACING_PICTURE_USER_VIEWPORT_SMARTMENU" val="{&quot;height&quot;:6327.818603515625,&quot;width&quot;:8269.7941023389812}"/>
  <p:tag name="KSO_WM_UNIT_PLACING_PICTURE_USER_RELATIVERECTANGLE_SMARTMENU" val="{&quot;bottom&quot;:0,&quot;left&quot;:0,&quot;right&quot;:0,&quot;top&quot;:0}"/>
  <p:tag name="KSO_WM_UNIT_PLACING_PICTURE_COLLAGE_VIEWPORT" val="{&quot;height&quot;:6438.9466237755851,&quot;width&quot;:8490.8637034245185}"/>
</p:tagLst>
</file>

<file path=ppt/tags/tag86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43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7-23T12:25:42&quot;,&quot;maxSize&quot;:{&quot;size1&quot;:77.799999999999997},&quot;minSize&quot;:{&quot;size1&quot;:62.200000000000003},&quot;normalSize&quot;:{&quot;size1&quot;:76.059074763812262},&quot;subLayout&quot;:[{&quot;id&quot;:&quot;2020-07-23T12:25:42&quot;,&quot;margin&quot;:{&quot;bottom&quot;:0.026000002399086952,&quot;left&quot;:1.690000057220459,&quot;right&quot;:1.690000057220459,&quot;top&quot;:1.690000057220459},&quot;type&quot;:0},{&quot;id&quot;:&quot;2020-07-23T12:25:42&quot;,&quot;margin&quot;:{&quot;bottom&quot;:2.1099998950958252,&quot;left&quot;:1.690000057220459,&quot;right&quot;:1.690000057220459,&quot;top&quot;:0.3970000147819519},&quot;type&quot;:0}],&quot;type&quot;:0}"/>
  <p:tag name="KSO_WM_SLIDE_CAN_ADD_NAVIGATION" val="1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6f1b03605d5daf04fe6020"/>
  <p:tag name="KSO_WM_SLIDE_ID" val="diagram2020843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36"/>
  <p:tag name="KSO_WM_SLIDE_POSITION" val="48*96"/>
  <p:tag name="KSO_WM_TAG_VERSION" val="1.0"/>
  <p:tag name="KSO_WM_SLIDE_LAYOUT" val="a_d"/>
  <p:tag name="KSO_WM_SLIDE_LAYOUT_CNT" val="1_1"/>
  <p:tag name="KSO_WM_CHIP_FILLPROP" val="[[{&quot;fill_id&quot;:&quot;9471c914d0194a2a9dd1f0783498e470&quot;,&quot;fill_align&quot;:&quot;lt&quot;,&quot;text_align&quot;:&quot;lt&quot;,&quot;text_direction&quot;:&quot;horizontal&quot;,&quot;chip_types&quot;:[&quot;text&quot;,&quot;header&quot;]},{&quot;fill_id&quot;:&quot;2e3d8c2f04784d25aa52e5e8f21dddb2&quot;,&quot;fill_align&quot;:&quot;lb&quot;,&quot;text_align&quot;:&quot;lb&quot;,&quot;text_direction&quot;:&quot;horizontal&quot;,&quot;chip_types&quot;:[&quot;pictext&quot;,&quot;text&quot;,&quot;picture&quot;,&quot;chart&quot;,&quot;table&quot;,&quot;video&quot;],&quot;support_features&quot;:[&quot;collage&quot;,&quot;carousel&quot;]}],[{&quot;fill_id&quot;:&quot;9471c914d0194a2a9dd1f0783498e470&quot;,&quot;fill_align&quot;:&quot;ct&quot;,&quot;text_align&quot;:&quot;ct&quot;,&quot;text_direction&quot;:&quot;horizontal&quot;,&quot;chip_types&quot;:[&quot;header&quot;]},{&quot;fill_id&quot;:&quot;2e3d8c2f04784d25aa52e5e8f21dddb2&quot;,&quot;fill_align&quot;:&quot;cb&quot;,&quot;text_align&quot;:&quot;cb&quot;,&quot;text_direction&quot;:&quot;horizontal&quot;,&quot;chip_types&quot;:[&quot;pictext&quot;,&quot;picture&quot;,&quot;chart&quot;,&quot;table&quot;,&quot;video&quot;],&quot;support_features&quot;:[&quot;collage&quot;,&quot;carousel&quot;]}]]"/>
  <p:tag name="KSO_WM_CHIP_GROUPID" val="5e6f1b03605d5daf04fe601f"/>
  <p:tag name="KSO_WM_SLIDE_BK_DARK_LIGHT" val="2"/>
  <p:tag name="KSO_WM_SLIDE_BACKGROUND_TYPE" val="frame"/>
  <p:tag name="KSO_WM_SLIDE_SUPPORT_FEATURE_TYPE" val="3"/>
  <p:tag name="KSO_WM_TEMPLATE_ASSEMBLE_XID" val="5f1910fc671cac34743399a5"/>
  <p:tag name="KSO_WM_TEMPLATE_ASSEMBLE_GROUPID" val="5f1910fc671cac34743399a5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8.xml><?xml version="1.0" encoding="utf-8"?>
<p:tagLst xmlns:p="http://schemas.openxmlformats.org/presentationml/2006/main">
  <p:tag name="KSO_WM_UNIT_VALUE" val="1311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864_1*d*1"/>
  <p:tag name="KSO_WM_TEMPLATE_CATEGORY" val="diagram"/>
  <p:tag name="KSO_WM_TEMPLATE_INDEX" val="2020986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9a8009cf62d45dc863cca1416e46e2c"/>
  <p:tag name="KSO_WM_ASSEMBLE_CHIP_INDEX" val="480df58e96e84e458600604590eaa314"/>
  <p:tag name="KSO_WM_UNIT_PLACING_PICTURE" val="480df58e96e84e458600604590eaa31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28c2f7671cac347436e97d"/>
  <p:tag name="KSO_WM_TEMPLATE_ASSEMBLE_GROUPID" val="5f28c2f7671cac347436e97d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864_1*i*1"/>
  <p:tag name="KSO_WM_TEMPLATE_CATEGORY" val="diagram"/>
  <p:tag name="KSO_WM_TEMPLATE_INDEX" val="20209864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}"/>
  <p:tag name="KSO_WM_UNIT_DEC_AREA_ID" val="180f1b0962604c90ba905d859fefdf48"/>
  <p:tag name="KSO_WM_CHIP_GROUPID" val="5ea1063b660c33b3b8e66c25"/>
  <p:tag name="KSO_WM_CHIP_XID" val="5ea1063b660c33b3b8e66c2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75"/>
  <p:tag name="KSO_WM_TEMPLATE_ASSEMBLE_XID" val="5f28c2f7671cac347436e97d"/>
  <p:tag name="KSO_WM_TEMPLATE_ASSEMBLE_GROUPID" val="5f28c2f7671cac347436e97d"/>
</p:tagLst>
</file>

<file path=ppt/tags/tag87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864_1*a*1"/>
  <p:tag name="KSO_WM_TEMPLATE_CATEGORY" val="diagram"/>
  <p:tag name="KSO_WM_TEMPLATE_INDEX" val="2020986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c46ba069bcb49f4b5d27301fe5e189f"/>
  <p:tag name="KSO_WM_ASSEMBLE_CHIP_INDEX" val="18fd47223084498a9ca5f3f91bf756b6"/>
  <p:tag name="KSO_WM_UNIT_TEXT_FILL_FORE_SCHEMECOLOR_INDEX_BRIGHTNESS" val="0"/>
  <p:tag name="KSO_WM_UNIT_TEXT_FILL_FORE_SCHEMECOLOR_INDEX" val="13"/>
  <p:tag name="KSO_WM_UNIT_TEXT_FILL_TYPE" val="1"/>
  <p:tag name="KSO_WM_TEMPLATE_ASSEMBLE_XID" val="5f28c2f7671cac347436e97d"/>
  <p:tag name="KSO_WM_TEMPLATE_ASSEMBLE_GROUPID" val="5f28c2f7671cac347436e97d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864_1*i*2"/>
  <p:tag name="KSO_WM_TEMPLATE_CATEGORY" val="diagram"/>
  <p:tag name="KSO_WM_TEMPLATE_INDEX" val="2020986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c9a615061f624be7b6112f828b74f786"/>
  <p:tag name="KSO_WM_UNIT_DECORATE_INFO" val="{&quot;ReferentInfo&quot;:{&quot;Id&quot;:&quot;180f1b0962604c90ba905d859fefdf48&quot;,&quot;X&quot;:{&quot;Pos&quot;:0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}"/>
  <p:tag name="KSO_WM_CHIP_GROUPID" val="5ea1063b660c33b3b8e66c25"/>
  <p:tag name="KSO_WM_CHIP_XID" val="5ea1063b660c33b3b8e66c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5"/>
  <p:tag name="KSO_WM_TEMPLATE_ASSEMBLE_XID" val="5f28c2f7671cac347436e97d"/>
  <p:tag name="KSO_WM_TEMPLATE_ASSEMBLE_GROUPID" val="5f28c2f7671cac347436e97d"/>
</p:tagLst>
</file>

<file path=ppt/tags/tag872.xml><?xml version="1.0" encoding="utf-8"?>
<p:tagLst xmlns:p="http://schemas.openxmlformats.org/presentationml/2006/main">
  <p:tag name="KSO_WM_BEAUTIFY_FLAG" val="#wm#"/>
  <p:tag name="KSO_WM_TEMPLATE_CATEGORY" val="diagram"/>
  <p:tag name="KSO_WM_TEMPLATE_INDEX" val="20209864"/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a1063b660c33b3b8e66c26"/>
  <p:tag name="KSO_WM_CHIP_FILLPROP" val="[[{&quot;fill_id&quot;:&quot;d92fd05e09bf4c57ac6f555a6a58082e&quot;,&quot;fill_align&quot;:&quot;lm&quot;,&quot;text_align&quot;:&quot;lm&quot;,&quot;text_direction&quot;:&quot;horizontal&quot;,&quot;chip_types&quot;:[&quot;diagram&quot;,&quot;picture&quot;,&quot;chart&quot;,&quot;table&quot;,&quot;video&quot;]},{&quot;fill_id&quot;:&quot;8c3ab7574f034c199cb34332d1ec6278&quot;,&quot;fill_align&quot;:&quot;cm&quot;,&quot;text_align&quot;:&quot;lm&quot;,&quot;text_direction&quot;:&quot;horizontal&quot;,&quot;chip_types&quot;:[&quot;text&quot;,&quot;header&quot;]}]]"/>
  <p:tag name="KSO_WM_SLIDE_ID" val="diagram2020986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1"/>
  <p:tag name="KSO_WM_CHIP_GROUPID" val="5ea1063b660c33b3b8e66c25"/>
  <p:tag name="KSO_WM_SLIDE_BK_DARK_LIGHT" val="2"/>
  <p:tag name="KSO_WM_SLIDE_BACKGROUND_TYPE" val="general"/>
  <p:tag name="KSO_WM_SLIDE_SUPPORT_FEATURE_TYPE" val="0"/>
  <p:tag name="KSO_WM_TEMPLATE_ASSEMBLE_XID" val="5f28c2f7671cac347436e97d"/>
  <p:tag name="KSO_WM_TEMPLATE_ASSEMBLE_GROUPID" val="5f28c2f7671cac347436e97d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04T10:07:52&quot;,&quot;maxSize&quot;:{&quot;size1&quot;:38.799999999999997},&quot;minSize&quot;:{&quot;size1&quot;:38.799999999999997},&quot;normalSize&quot;:{&quot;size1&quot;:38.799999999999997},&quot;subLayout&quot;:[{&quot;id&quot;:&quot;2020-08-04T10:07:52&quot;,&quot;margin&quot;:{&quot;bottom&quot;:4.2329998016357422,&quot;left&quot;:2.1170001029968262,&quot;right&quot;:1.2699999809265137,&quot;top&quot;:4.2329998016357422},&quot;type&quot;:0},{&quot;id&quot;:&quot;2020-08-04T10:07:52&quot;,&quot;margin&quot;:{&quot;bottom&quot;:2.1170001029968262,&quot;left&quot;:0,&quot;right&quot;:1.6929999589920044,&quot;top&quot;:2.1170001029968262},&quot;type&quot;:0}],&quot;type&quot;:0}"/>
</p:tagLst>
</file>

<file path=ppt/tags/tag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F7FA"/>
      </a:dk2>
      <a:lt2>
        <a:srgbClr val="F4F4F5"/>
      </a:lt2>
      <a:accent1>
        <a:srgbClr val="0264A8"/>
      </a:accent1>
      <a:accent2>
        <a:srgbClr val="215099"/>
      </a:accent2>
      <a:accent3>
        <a:srgbClr val="3F3D8A"/>
      </a:accent3>
      <a:accent4>
        <a:srgbClr val="5E297C"/>
      </a:accent4>
      <a:accent5>
        <a:srgbClr val="7C166D"/>
      </a:accent5>
      <a:accent6>
        <a:srgbClr val="9B025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E3DECE"/>
      </a:dk2>
      <a:lt2>
        <a:srgbClr val="F2F2F2"/>
      </a:lt2>
      <a:accent1>
        <a:srgbClr val="D3884C"/>
      </a:accent1>
      <a:accent2>
        <a:srgbClr val="C2944A"/>
      </a:accent2>
      <a:accent3>
        <a:srgbClr val="B2A64C"/>
      </a:accent3>
      <a:accent4>
        <a:srgbClr val="9EB757"/>
      </a:accent4>
      <a:accent5>
        <a:srgbClr val="83C76D"/>
      </a:accent5>
      <a:accent6>
        <a:srgbClr val="5FD48B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1D6DC2"/>
      </a:accent1>
      <a:accent2>
        <a:srgbClr val="0088D5"/>
      </a:accent2>
      <a:accent3>
        <a:srgbClr val="009ECA"/>
      </a:accent3>
      <a:accent4>
        <a:srgbClr val="00AFA2"/>
      </a:accent4>
      <a:accent5>
        <a:srgbClr val="00BC68"/>
      </a:accent5>
      <a:accent6>
        <a:srgbClr val="6DC21D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006599"/>
      </a:accent1>
      <a:accent2>
        <a:srgbClr val="1C6698"/>
      </a:accent2>
      <a:accent3>
        <a:srgbClr val="3D79AD"/>
      </a:accent3>
      <a:accent4>
        <a:srgbClr val="5C85B8"/>
      </a:accent4>
      <a:accent5>
        <a:srgbClr val="798EC2"/>
      </a:accent5>
      <a:accent6>
        <a:srgbClr val="9898C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E3DECE"/>
      </a:dk2>
      <a:lt2>
        <a:srgbClr val="F2F2F2"/>
      </a:lt2>
      <a:accent1>
        <a:srgbClr val="D3884C"/>
      </a:accent1>
      <a:accent2>
        <a:srgbClr val="C2944A"/>
      </a:accent2>
      <a:accent3>
        <a:srgbClr val="B2A64C"/>
      </a:accent3>
      <a:accent4>
        <a:srgbClr val="9EB757"/>
      </a:accent4>
      <a:accent5>
        <a:srgbClr val="83C76D"/>
      </a:accent5>
      <a:accent6>
        <a:srgbClr val="5FD48B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WPS 演示</Application>
  <PresentationFormat>宽屏</PresentationFormat>
  <Paragraphs>101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微软雅黑 Light</vt:lpstr>
      <vt:lpstr>微软雅黑</vt:lpstr>
      <vt:lpstr>黑体</vt:lpstr>
      <vt:lpstr>汉仪旗黑-85S</vt:lpstr>
      <vt:lpstr>Segoe UI</vt:lpstr>
      <vt:lpstr>Arial Unicode MS</vt:lpstr>
      <vt:lpstr>等线 Light</vt:lpstr>
      <vt:lpstr>等线</vt:lpstr>
      <vt:lpstr>Office 主题​​</vt:lpstr>
      <vt:lpstr>1_Office 主题​​</vt:lpstr>
      <vt:lpstr>3_Office 主题​​</vt:lpstr>
      <vt:lpstr>9_Office 主题​​</vt:lpstr>
      <vt:lpstr>1_Office 主题</vt:lpstr>
      <vt:lpstr>4_Office 主题​​</vt:lpstr>
      <vt:lpstr>6_Office 主题​​</vt:lpstr>
      <vt:lpstr> 上海麦士 &amp; 予芯智能 联合开发 </vt:lpstr>
      <vt:lpstr>PowerPoint 演示文稿</vt:lpstr>
      <vt:lpstr>单片机开发环境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黄艳俊</cp:lastModifiedBy>
  <cp:revision>225</cp:revision>
  <dcterms:created xsi:type="dcterms:W3CDTF">2020-06-18T03:30:00Z</dcterms:created>
  <dcterms:modified xsi:type="dcterms:W3CDTF">2020-09-07T13:38:33Z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